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54"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Lst>
  <p:sldSz cy="10287000" cx="18288000"/>
  <p:notesSz cx="18288000" cy="10287000"/>
  <p:embeddedFontLst>
    <p:embeddedFont>
      <p:font typeface="Tahoma"/>
      <p:regular r:id="rId32"/>
      <p:bold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A4A3A4"/>
          </p15:clr>
        </p15:guide>
        <p15:guide id="2" pos="2160">
          <p15:clr>
            <a:srgbClr val="A4A3A4"/>
          </p15:clr>
        </p15:guide>
      </p15:sldGuideLst>
    </p:ext>
    <p:ext uri="http://customooxmlschemas.google.com/">
      <go:slidesCustomData xmlns:go="http://customooxmlschemas.google.com/" r:id="rId34" roundtripDataSignature="AMtx7mhkSpA0Bu3025o1X+wcB5N88/kxh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216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font" Target="fonts/Tahoma-bold.fntdata"/><Relationship Id="rId10" Type="http://schemas.openxmlformats.org/officeDocument/2006/relationships/slide" Target="slides/slide4.xml"/><Relationship Id="rId32" Type="http://schemas.openxmlformats.org/officeDocument/2006/relationships/font" Target="fonts/Tahoma-regular.fntdata"/><Relationship Id="rId13" Type="http://schemas.openxmlformats.org/officeDocument/2006/relationships/slide" Target="slides/slide7.xml"/><Relationship Id="rId12" Type="http://schemas.openxmlformats.org/officeDocument/2006/relationships/slide" Target="slides/slide6.xml"/><Relationship Id="rId34" Type="http://customschemas.google.com/relationships/presentationmetadata" Target="meta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7924800" cy="51593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10358438" y="0"/>
            <a:ext cx="7924800" cy="51593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771063"/>
            <a:ext cx="7924800" cy="51593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lv-LV"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1:notes"/>
          <p:cNvSpPr txBox="1"/>
          <p:nvPr>
            <p:ph idx="1" type="body"/>
          </p:nvPr>
        </p:nvSpPr>
        <p:spPr>
          <a:xfrm>
            <a:off x="1828800" y="4951413"/>
            <a:ext cx="14630400" cy="404971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0" name="Google Shape;100;p1: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10: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5" name="Google Shape;235;p10: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6" name="Google Shape;236;p10: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lv-LV"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11: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7" name="Google Shape;247;p11: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8" name="Google Shape;248;p11: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lv-LV"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12: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9" name="Google Shape;259;p12: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0" name="Google Shape;260;p12: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lv-LV"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13: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1" name="Google Shape;271;p13: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2" name="Google Shape;272;p13: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lv-LV"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14: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3" name="Google Shape;283;p14: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4" name="Google Shape;284;p14: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lv-LV"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15: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7" name="Google Shape;297;p15: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8" name="Google Shape;298;p15: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lv-LV"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p16: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9" name="Google Shape;309;p16: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0" name="Google Shape;310;p16: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lv-LV"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p17: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1" name="Google Shape;321;p17: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2" name="Google Shape;322;p17: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lv-LV"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18: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5" name="Google Shape;335;p18: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6" name="Google Shape;336;p18: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lv-LV"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p19: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7" name="Google Shape;347;p19: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8" name="Google Shape;348;p19: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lv-LV"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2:notes"/>
          <p:cNvSpPr txBox="1"/>
          <p:nvPr>
            <p:ph idx="1" type="body"/>
          </p:nvPr>
        </p:nvSpPr>
        <p:spPr>
          <a:xfrm>
            <a:off x="1828800" y="4951413"/>
            <a:ext cx="14630400" cy="404971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0" name="Google Shape;110;p2: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p20: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1" name="Google Shape;361;p20: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2" name="Google Shape;362;p20: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lv-LV"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p21: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3" name="Google Shape;373;p21: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4" name="Google Shape;374;p21: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lv-LV"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p22: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5" name="Google Shape;385;p22: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6" name="Google Shape;386;p22: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lv-LV"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p23: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8" name="Google Shape;398;p23: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9" name="Google Shape;399;p23: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lv-LV"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p24: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0" name="Google Shape;410;p24: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1" name="Google Shape;411;p24: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lv-LV"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p25: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2" name="Google Shape;422;p25: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3" name="Google Shape;423;p25: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lv-LV"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3:notes"/>
          <p:cNvSpPr txBox="1"/>
          <p:nvPr>
            <p:ph idx="1" type="body"/>
          </p:nvPr>
        </p:nvSpPr>
        <p:spPr>
          <a:xfrm>
            <a:off x="1828800" y="4951413"/>
            <a:ext cx="14630400" cy="404971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9" name="Google Shape;129;p3: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4: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0" name="Google Shape;160;p4: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1" name="Google Shape;161;p4: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lv-LV"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5: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3" name="Google Shape;173;p5: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4" name="Google Shape;174;p5: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lv-LV"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6: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5" name="Google Shape;185;p6: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6" name="Google Shape;186;p6: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lv-LV"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7: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8" name="Google Shape;198;p7: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9" name="Google Shape;199;p7: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lv-LV"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8: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1" name="Google Shape;211;p8: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2" name="Google Shape;212;p8: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lv-LV"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9: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3" name="Google Shape;223;p9: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4" name="Google Shape;224;p9: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lv-LV"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obj">
  <p:cSld name="OBJECT">
    <p:bg>
      <p:bgPr>
        <a:solidFill>
          <a:schemeClr val="lt1"/>
        </a:solidFill>
      </p:bgPr>
    </p:bg>
    <p:spTree>
      <p:nvGrpSpPr>
        <p:cNvPr id="18" name="Shape 18"/>
        <p:cNvGrpSpPr/>
        <p:nvPr/>
      </p:nvGrpSpPr>
      <p:grpSpPr>
        <a:xfrm>
          <a:off x="0" y="0"/>
          <a:ext cx="0" cy="0"/>
          <a:chOff x="0" y="0"/>
          <a:chExt cx="0" cy="0"/>
        </a:xfrm>
      </p:grpSpPr>
      <p:sp>
        <p:nvSpPr>
          <p:cNvPr id="19" name="Google Shape;19;p27"/>
          <p:cNvSpPr/>
          <p:nvPr/>
        </p:nvSpPr>
        <p:spPr>
          <a:xfrm>
            <a:off x="0" y="7337761"/>
            <a:ext cx="2320925" cy="2949575"/>
          </a:xfrm>
          <a:custGeom>
            <a:rect b="b" l="l" r="r" t="t"/>
            <a:pathLst>
              <a:path extrusionOk="0" h="2949575" w="2320925">
                <a:moveTo>
                  <a:pt x="2320748" y="2949238"/>
                </a:moveTo>
                <a:lnTo>
                  <a:pt x="0" y="2949238"/>
                </a:lnTo>
                <a:lnTo>
                  <a:pt x="0" y="0"/>
                </a:lnTo>
                <a:lnTo>
                  <a:pt x="2320748" y="2320062"/>
                </a:lnTo>
                <a:lnTo>
                  <a:pt x="2320748" y="2949238"/>
                </a:lnTo>
                <a:close/>
              </a:path>
            </a:pathLst>
          </a:custGeom>
          <a:solidFill>
            <a:srgbClr val="152D5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20" name="Google Shape;20;p27"/>
          <p:cNvPicPr preferRelativeResize="0"/>
          <p:nvPr/>
        </p:nvPicPr>
        <p:blipFill rotWithShape="1">
          <a:blip r:embed="rId2">
            <a:alphaModFix/>
          </a:blip>
          <a:srcRect b="0" l="0" r="0" t="0"/>
          <a:stretch/>
        </p:blipFill>
        <p:spPr>
          <a:xfrm>
            <a:off x="9144000" y="2377571"/>
            <a:ext cx="6762749" cy="3248024"/>
          </a:xfrm>
          <a:prstGeom prst="rect">
            <a:avLst/>
          </a:prstGeom>
          <a:noFill/>
          <a:ln>
            <a:noFill/>
          </a:ln>
        </p:spPr>
      </p:pic>
      <p:sp>
        <p:nvSpPr>
          <p:cNvPr id="21" name="Google Shape;21;p27"/>
          <p:cNvSpPr/>
          <p:nvPr/>
        </p:nvSpPr>
        <p:spPr>
          <a:xfrm>
            <a:off x="1919664" y="0"/>
            <a:ext cx="1333500" cy="10287000"/>
          </a:xfrm>
          <a:custGeom>
            <a:rect b="b" l="l" r="r" t="t"/>
            <a:pathLst>
              <a:path extrusionOk="0" h="10287000" w="1333500">
                <a:moveTo>
                  <a:pt x="1333499" y="10286999"/>
                </a:moveTo>
                <a:lnTo>
                  <a:pt x="0" y="10286999"/>
                </a:lnTo>
                <a:lnTo>
                  <a:pt x="0" y="0"/>
                </a:lnTo>
                <a:lnTo>
                  <a:pt x="1333499" y="0"/>
                </a:lnTo>
                <a:lnTo>
                  <a:pt x="1333499" y="10286999"/>
                </a:lnTo>
                <a:close/>
              </a:path>
            </a:pathLst>
          </a:custGeom>
          <a:solidFill>
            <a:srgbClr val="FF1B2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 name="Google Shape;22;p27"/>
          <p:cNvSpPr/>
          <p:nvPr/>
        </p:nvSpPr>
        <p:spPr>
          <a:xfrm>
            <a:off x="0" y="1779574"/>
            <a:ext cx="5175250" cy="8507730"/>
          </a:xfrm>
          <a:custGeom>
            <a:rect b="b" l="l" r="r" t="t"/>
            <a:pathLst>
              <a:path extrusionOk="0" h="8507730" w="5175250">
                <a:moveTo>
                  <a:pt x="2320747" y="2320061"/>
                </a:moveTo>
                <a:lnTo>
                  <a:pt x="0" y="0"/>
                </a:lnTo>
                <a:lnTo>
                  <a:pt x="0" y="5162562"/>
                </a:lnTo>
                <a:lnTo>
                  <a:pt x="2320747" y="7482611"/>
                </a:lnTo>
                <a:lnTo>
                  <a:pt x="2320747" y="2320061"/>
                </a:lnTo>
                <a:close/>
              </a:path>
              <a:path extrusionOk="0" h="8507730" w="5175250">
                <a:moveTo>
                  <a:pt x="5175148" y="5134191"/>
                </a:moveTo>
                <a:lnTo>
                  <a:pt x="2593111" y="2552928"/>
                </a:lnTo>
                <a:lnTo>
                  <a:pt x="2593111" y="7715491"/>
                </a:lnTo>
                <a:lnTo>
                  <a:pt x="3385299" y="8507438"/>
                </a:lnTo>
                <a:lnTo>
                  <a:pt x="5175148" y="8507438"/>
                </a:lnTo>
                <a:lnTo>
                  <a:pt x="5175148" y="5134191"/>
                </a:lnTo>
                <a:close/>
              </a:path>
            </a:pathLst>
          </a:custGeom>
          <a:solidFill>
            <a:srgbClr val="152D5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 name="Google Shape;23;p27"/>
          <p:cNvSpPr txBox="1"/>
          <p:nvPr>
            <p:ph idx="11" type="ftr"/>
          </p:nvPr>
        </p:nvSpPr>
        <p:spPr>
          <a:xfrm>
            <a:off x="6217920" y="9566910"/>
            <a:ext cx="5852160" cy="51435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27"/>
          <p:cNvSpPr txBox="1"/>
          <p:nvPr>
            <p:ph idx="10" type="dt"/>
          </p:nvPr>
        </p:nvSpPr>
        <p:spPr>
          <a:xfrm>
            <a:off x="914400" y="9566910"/>
            <a:ext cx="4206240" cy="51435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27"/>
          <p:cNvSpPr txBox="1"/>
          <p:nvPr>
            <p:ph idx="12" type="sldNum"/>
          </p:nvPr>
        </p:nvSpPr>
        <p:spPr>
          <a:xfrm>
            <a:off x="13167361" y="9566910"/>
            <a:ext cx="4206240" cy="514350"/>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lv-LV"/>
              <a:t>‹#›</a:t>
            </a:fld>
            <a:endParaRPr sz="1800">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1"/>
                                        </p:tgtEl>
                                        <p:attrNameLst>
                                          <p:attrName>style.visibility</p:attrName>
                                        </p:attrNameLst>
                                      </p:cBhvr>
                                      <p:to>
                                        <p:strVal val="visible"/>
                                      </p:to>
                                    </p:set>
                                    <p:animEffect filter="fade" transition="in">
                                      <p:cBhvr>
                                        <p:cTn dur="500"/>
                                        <p:tgtEl>
                                          <p:spTgt spid="21"/>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2"/>
                                        </p:tgtEl>
                                        <p:attrNameLst>
                                          <p:attrName>style.visibility</p:attrName>
                                        </p:attrNameLst>
                                      </p:cBhvr>
                                      <p:to>
                                        <p:strVal val="visible"/>
                                      </p:to>
                                    </p:set>
                                    <p:animEffect filter="fade" transition="in">
                                      <p:cBhvr>
                                        <p:cTn dur="1000"/>
                                        <p:tgtEl>
                                          <p:spTgt spid="22"/>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19"/>
                                        </p:tgtEl>
                                        <p:attrNameLst>
                                          <p:attrName>style.visibility</p:attrName>
                                        </p:attrNameLst>
                                      </p:cBhvr>
                                      <p:to>
                                        <p:strVal val="visible"/>
                                      </p:to>
                                    </p:set>
                                    <p:animEffect filter="fade" transition="in">
                                      <p:cBhvr>
                                        <p:cTn dur="1000"/>
                                        <p:tgtEl>
                                          <p:spTgt spid="19"/>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20"/>
                                        </p:tgtEl>
                                        <p:attrNameLst>
                                          <p:attrName>style.visibility</p:attrName>
                                        </p:attrNameLst>
                                      </p:cBhvr>
                                      <p:to>
                                        <p:strVal val="visible"/>
                                      </p:to>
                                    </p:set>
                                    <p:animEffect filter="fade" transition="in">
                                      <p:cBhvr>
                                        <p:cTn dur="1822"/>
                                        <p:tgtEl>
                                          <p:spTgt spid="2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p:cSld name="Blank">
    <p:bg>
      <p:bgPr>
        <a:solidFill>
          <a:schemeClr val="lt1"/>
        </a:solidFill>
      </p:bgPr>
    </p:bg>
    <p:spTree>
      <p:nvGrpSpPr>
        <p:cNvPr id="90" name="Shape 90"/>
        <p:cNvGrpSpPr/>
        <p:nvPr/>
      </p:nvGrpSpPr>
      <p:grpSpPr>
        <a:xfrm>
          <a:off x="0" y="0"/>
          <a:ext cx="0" cy="0"/>
          <a:chOff x="0" y="0"/>
          <a:chExt cx="0" cy="0"/>
        </a:xfrm>
      </p:grpSpPr>
      <p:sp>
        <p:nvSpPr>
          <p:cNvPr id="91" name="Google Shape;91;p35"/>
          <p:cNvSpPr/>
          <p:nvPr/>
        </p:nvSpPr>
        <p:spPr>
          <a:xfrm>
            <a:off x="0" y="7337761"/>
            <a:ext cx="2320925" cy="2949575"/>
          </a:xfrm>
          <a:custGeom>
            <a:rect b="b" l="l" r="r" t="t"/>
            <a:pathLst>
              <a:path extrusionOk="0" h="2949575" w="2320925">
                <a:moveTo>
                  <a:pt x="2320748" y="2949238"/>
                </a:moveTo>
                <a:lnTo>
                  <a:pt x="0" y="2949238"/>
                </a:lnTo>
                <a:lnTo>
                  <a:pt x="0" y="0"/>
                </a:lnTo>
                <a:lnTo>
                  <a:pt x="2320748" y="2320062"/>
                </a:lnTo>
                <a:lnTo>
                  <a:pt x="2320748" y="2949238"/>
                </a:lnTo>
                <a:close/>
              </a:path>
            </a:pathLst>
          </a:custGeom>
          <a:solidFill>
            <a:srgbClr val="FF1B2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92" name="Google Shape;92;p35"/>
          <p:cNvPicPr preferRelativeResize="0"/>
          <p:nvPr/>
        </p:nvPicPr>
        <p:blipFill rotWithShape="1">
          <a:blip r:embed="rId2">
            <a:alphaModFix/>
          </a:blip>
          <a:srcRect b="0" l="0" r="0" t="0"/>
          <a:stretch/>
        </p:blipFill>
        <p:spPr>
          <a:xfrm>
            <a:off x="9144000" y="2377571"/>
            <a:ext cx="6762749" cy="3248024"/>
          </a:xfrm>
          <a:prstGeom prst="rect">
            <a:avLst/>
          </a:prstGeom>
          <a:noFill/>
          <a:ln>
            <a:noFill/>
          </a:ln>
        </p:spPr>
      </p:pic>
      <p:sp>
        <p:nvSpPr>
          <p:cNvPr id="93" name="Google Shape;93;p35"/>
          <p:cNvSpPr/>
          <p:nvPr/>
        </p:nvSpPr>
        <p:spPr>
          <a:xfrm>
            <a:off x="1919664" y="0"/>
            <a:ext cx="1333500" cy="10287000"/>
          </a:xfrm>
          <a:custGeom>
            <a:rect b="b" l="l" r="r" t="t"/>
            <a:pathLst>
              <a:path extrusionOk="0" h="10287000" w="1333500">
                <a:moveTo>
                  <a:pt x="1333499" y="10286999"/>
                </a:moveTo>
                <a:lnTo>
                  <a:pt x="0" y="10286999"/>
                </a:lnTo>
                <a:lnTo>
                  <a:pt x="0" y="0"/>
                </a:lnTo>
                <a:lnTo>
                  <a:pt x="1333499" y="0"/>
                </a:lnTo>
                <a:lnTo>
                  <a:pt x="1333499" y="10286999"/>
                </a:lnTo>
                <a:close/>
              </a:path>
            </a:pathLst>
          </a:custGeom>
          <a:solidFill>
            <a:srgbClr val="152D5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4" name="Google Shape;94;p35"/>
          <p:cNvSpPr/>
          <p:nvPr/>
        </p:nvSpPr>
        <p:spPr>
          <a:xfrm>
            <a:off x="0" y="1779574"/>
            <a:ext cx="5175250" cy="8507730"/>
          </a:xfrm>
          <a:custGeom>
            <a:rect b="b" l="l" r="r" t="t"/>
            <a:pathLst>
              <a:path extrusionOk="0" h="8507730" w="5175250">
                <a:moveTo>
                  <a:pt x="2320747" y="2320061"/>
                </a:moveTo>
                <a:lnTo>
                  <a:pt x="0" y="0"/>
                </a:lnTo>
                <a:lnTo>
                  <a:pt x="0" y="5162562"/>
                </a:lnTo>
                <a:lnTo>
                  <a:pt x="2320747" y="7482611"/>
                </a:lnTo>
                <a:lnTo>
                  <a:pt x="2320747" y="2320061"/>
                </a:lnTo>
                <a:close/>
              </a:path>
              <a:path extrusionOk="0" h="8507730" w="5175250">
                <a:moveTo>
                  <a:pt x="5175148" y="5134191"/>
                </a:moveTo>
                <a:lnTo>
                  <a:pt x="2593111" y="2552928"/>
                </a:lnTo>
                <a:lnTo>
                  <a:pt x="2593111" y="7715491"/>
                </a:lnTo>
                <a:lnTo>
                  <a:pt x="3385299" y="8507438"/>
                </a:lnTo>
                <a:lnTo>
                  <a:pt x="5175148" y="8507438"/>
                </a:lnTo>
                <a:lnTo>
                  <a:pt x="5175148" y="5134191"/>
                </a:lnTo>
                <a:close/>
              </a:path>
            </a:pathLst>
          </a:custGeom>
          <a:solidFill>
            <a:srgbClr val="FF1B2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5" name="Google Shape;95;p35"/>
          <p:cNvSpPr txBox="1"/>
          <p:nvPr>
            <p:ph idx="11" type="ftr"/>
          </p:nvPr>
        </p:nvSpPr>
        <p:spPr>
          <a:xfrm>
            <a:off x="6217920" y="9566910"/>
            <a:ext cx="5852160" cy="51435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35"/>
          <p:cNvSpPr txBox="1"/>
          <p:nvPr>
            <p:ph idx="10" type="dt"/>
          </p:nvPr>
        </p:nvSpPr>
        <p:spPr>
          <a:xfrm>
            <a:off x="914400" y="9566910"/>
            <a:ext cx="4206240" cy="51435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35"/>
          <p:cNvSpPr txBox="1"/>
          <p:nvPr>
            <p:ph idx="12" type="sldNum"/>
          </p:nvPr>
        </p:nvSpPr>
        <p:spPr>
          <a:xfrm>
            <a:off x="13167361" y="9566910"/>
            <a:ext cx="4206240" cy="514350"/>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lv-LV"/>
              <a:t>‹#›</a:t>
            </a:fld>
            <a:endParaRPr sz="1800">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6" name="Shape 26"/>
        <p:cNvGrpSpPr/>
        <p:nvPr/>
      </p:nvGrpSpPr>
      <p:grpSpPr>
        <a:xfrm>
          <a:off x="0" y="0"/>
          <a:ext cx="0" cy="0"/>
          <a:chOff x="0" y="0"/>
          <a:chExt cx="0" cy="0"/>
        </a:xfrm>
      </p:grpSpPr>
      <p:sp>
        <p:nvSpPr>
          <p:cNvPr id="27" name="Google Shape;27;p28"/>
          <p:cNvSpPr txBox="1"/>
          <p:nvPr>
            <p:ph type="title"/>
          </p:nvPr>
        </p:nvSpPr>
        <p:spPr>
          <a:xfrm>
            <a:off x="3770045" y="3861156"/>
            <a:ext cx="10747908" cy="13970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9000">
                <a:solidFill>
                  <a:srgbClr val="152D54"/>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 name="Google Shape;28;p28"/>
          <p:cNvSpPr txBox="1"/>
          <p:nvPr>
            <p:ph idx="1" type="body"/>
          </p:nvPr>
        </p:nvSpPr>
        <p:spPr>
          <a:xfrm>
            <a:off x="914400" y="2366010"/>
            <a:ext cx="16459200" cy="6789420"/>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9" name="Google Shape;29;p28"/>
          <p:cNvSpPr txBox="1"/>
          <p:nvPr>
            <p:ph idx="11" type="ftr"/>
          </p:nvPr>
        </p:nvSpPr>
        <p:spPr>
          <a:xfrm>
            <a:off x="6217920" y="9566910"/>
            <a:ext cx="5852160" cy="51435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28"/>
          <p:cNvSpPr txBox="1"/>
          <p:nvPr>
            <p:ph idx="10" type="dt"/>
          </p:nvPr>
        </p:nvSpPr>
        <p:spPr>
          <a:xfrm>
            <a:off x="914400" y="9566910"/>
            <a:ext cx="4206240" cy="51435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28"/>
          <p:cNvSpPr txBox="1"/>
          <p:nvPr>
            <p:ph idx="12" type="sldNum"/>
          </p:nvPr>
        </p:nvSpPr>
        <p:spPr>
          <a:xfrm>
            <a:off x="13167361" y="9566910"/>
            <a:ext cx="4206240" cy="514350"/>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lv-LV"/>
              <a:t>‹#›</a:t>
            </a:fld>
            <a:endParaRPr sz="1800">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howMasterSp="0">
  <p:cSld name="Title Only">
    <p:bg>
      <p:bgPr>
        <a:solidFill>
          <a:schemeClr val="lt1"/>
        </a:solidFill>
      </p:bgPr>
    </p:bg>
    <p:spTree>
      <p:nvGrpSpPr>
        <p:cNvPr id="32" name="Shape 32"/>
        <p:cNvGrpSpPr/>
        <p:nvPr/>
      </p:nvGrpSpPr>
      <p:grpSpPr>
        <a:xfrm>
          <a:off x="0" y="0"/>
          <a:ext cx="0" cy="0"/>
          <a:chOff x="0" y="0"/>
          <a:chExt cx="0" cy="0"/>
        </a:xfrm>
      </p:grpSpPr>
      <p:sp>
        <p:nvSpPr>
          <p:cNvPr id="33" name="Google Shape;33;p31"/>
          <p:cNvSpPr/>
          <p:nvPr/>
        </p:nvSpPr>
        <p:spPr>
          <a:xfrm>
            <a:off x="0" y="7337763"/>
            <a:ext cx="2320925" cy="2949575"/>
          </a:xfrm>
          <a:custGeom>
            <a:rect b="b" l="l" r="r" t="t"/>
            <a:pathLst>
              <a:path extrusionOk="0" h="2949575" w="2320925">
                <a:moveTo>
                  <a:pt x="2320748" y="2949236"/>
                </a:moveTo>
                <a:lnTo>
                  <a:pt x="0" y="2949236"/>
                </a:lnTo>
                <a:lnTo>
                  <a:pt x="0" y="0"/>
                </a:lnTo>
                <a:lnTo>
                  <a:pt x="2320748" y="2320062"/>
                </a:lnTo>
                <a:lnTo>
                  <a:pt x="2320748" y="2949236"/>
                </a:lnTo>
                <a:close/>
              </a:path>
            </a:pathLst>
          </a:custGeom>
          <a:solidFill>
            <a:srgbClr val="152D5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 name="Google Shape;34;p31"/>
          <p:cNvSpPr/>
          <p:nvPr/>
        </p:nvSpPr>
        <p:spPr>
          <a:xfrm>
            <a:off x="1919664" y="3"/>
            <a:ext cx="1333500" cy="10287000"/>
          </a:xfrm>
          <a:custGeom>
            <a:rect b="b" l="l" r="r" t="t"/>
            <a:pathLst>
              <a:path extrusionOk="0" h="10287000" w="1333500">
                <a:moveTo>
                  <a:pt x="1333499" y="10286999"/>
                </a:moveTo>
                <a:lnTo>
                  <a:pt x="0" y="10286999"/>
                </a:lnTo>
                <a:lnTo>
                  <a:pt x="0" y="0"/>
                </a:lnTo>
                <a:lnTo>
                  <a:pt x="1333499" y="0"/>
                </a:lnTo>
                <a:lnTo>
                  <a:pt x="1333499" y="10286999"/>
                </a:lnTo>
                <a:close/>
              </a:path>
            </a:pathLst>
          </a:custGeom>
          <a:solidFill>
            <a:srgbClr val="FF1B2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 name="Google Shape;35;p31"/>
          <p:cNvSpPr/>
          <p:nvPr/>
        </p:nvSpPr>
        <p:spPr>
          <a:xfrm>
            <a:off x="0" y="1779586"/>
            <a:ext cx="5175250" cy="8507730"/>
          </a:xfrm>
          <a:custGeom>
            <a:rect b="b" l="l" r="r" t="t"/>
            <a:pathLst>
              <a:path extrusionOk="0" h="8507730" w="5175250">
                <a:moveTo>
                  <a:pt x="2320747" y="2320061"/>
                </a:moveTo>
                <a:lnTo>
                  <a:pt x="0" y="0"/>
                </a:lnTo>
                <a:lnTo>
                  <a:pt x="0" y="5162550"/>
                </a:lnTo>
                <a:lnTo>
                  <a:pt x="2320747" y="7482611"/>
                </a:lnTo>
                <a:lnTo>
                  <a:pt x="2320747" y="2320061"/>
                </a:lnTo>
                <a:close/>
              </a:path>
              <a:path extrusionOk="0" h="8507730" w="5175250">
                <a:moveTo>
                  <a:pt x="5175148" y="5134191"/>
                </a:moveTo>
                <a:lnTo>
                  <a:pt x="2593111" y="2552916"/>
                </a:lnTo>
                <a:lnTo>
                  <a:pt x="2593111" y="7715478"/>
                </a:lnTo>
                <a:lnTo>
                  <a:pt x="3385299" y="8507425"/>
                </a:lnTo>
                <a:lnTo>
                  <a:pt x="5175148" y="8507425"/>
                </a:lnTo>
                <a:lnTo>
                  <a:pt x="5175148" y="5134191"/>
                </a:lnTo>
                <a:close/>
              </a:path>
            </a:pathLst>
          </a:custGeom>
          <a:solidFill>
            <a:srgbClr val="152D5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36" name="Google Shape;36;p31"/>
          <p:cNvPicPr preferRelativeResize="0"/>
          <p:nvPr/>
        </p:nvPicPr>
        <p:blipFill rotWithShape="1">
          <a:blip r:embed="rId2">
            <a:alphaModFix/>
          </a:blip>
          <a:srcRect b="0" l="0" r="0" t="0"/>
          <a:stretch/>
        </p:blipFill>
        <p:spPr>
          <a:xfrm>
            <a:off x="6370720" y="9572870"/>
            <a:ext cx="11740249" cy="529936"/>
          </a:xfrm>
          <a:prstGeom prst="rect">
            <a:avLst/>
          </a:prstGeom>
          <a:noFill/>
          <a:ln>
            <a:noFill/>
          </a:ln>
        </p:spPr>
      </p:pic>
      <p:sp>
        <p:nvSpPr>
          <p:cNvPr id="37" name="Google Shape;37;p31"/>
          <p:cNvSpPr txBox="1"/>
          <p:nvPr>
            <p:ph type="title"/>
          </p:nvPr>
        </p:nvSpPr>
        <p:spPr>
          <a:xfrm>
            <a:off x="3770045" y="3861156"/>
            <a:ext cx="10747908" cy="13970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9000">
                <a:solidFill>
                  <a:srgbClr val="152D54"/>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31"/>
          <p:cNvSpPr txBox="1"/>
          <p:nvPr>
            <p:ph idx="11" type="ftr"/>
          </p:nvPr>
        </p:nvSpPr>
        <p:spPr>
          <a:xfrm>
            <a:off x="6217920" y="9566910"/>
            <a:ext cx="5852160" cy="51435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31"/>
          <p:cNvSpPr txBox="1"/>
          <p:nvPr>
            <p:ph idx="10" type="dt"/>
          </p:nvPr>
        </p:nvSpPr>
        <p:spPr>
          <a:xfrm>
            <a:off x="914400" y="9566910"/>
            <a:ext cx="4206240" cy="51435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31"/>
          <p:cNvSpPr txBox="1"/>
          <p:nvPr>
            <p:ph idx="12" type="sldNum"/>
          </p:nvPr>
        </p:nvSpPr>
        <p:spPr>
          <a:xfrm>
            <a:off x="13167361" y="9566910"/>
            <a:ext cx="4206240" cy="514350"/>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lv-LV"/>
              <a:t>‹#›</a:t>
            </a:fld>
            <a:endParaRPr sz="1800">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4"/>
                                        </p:tgtEl>
                                        <p:attrNameLst>
                                          <p:attrName>style.visibility</p:attrName>
                                        </p:attrNameLst>
                                      </p:cBhvr>
                                      <p:to>
                                        <p:strVal val="visible"/>
                                      </p:to>
                                    </p:set>
                                    <p:animEffect filter="fade" transition="in">
                                      <p:cBhvr>
                                        <p:cTn dur="500"/>
                                        <p:tgtEl>
                                          <p:spTgt spid="34"/>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5"/>
                                        </p:tgtEl>
                                        <p:attrNameLst>
                                          <p:attrName>style.visibility</p:attrName>
                                        </p:attrNameLst>
                                      </p:cBhvr>
                                      <p:to>
                                        <p:strVal val="visible"/>
                                      </p:to>
                                    </p:set>
                                    <p:animEffect filter="fade" transition="in">
                                      <p:cBhvr>
                                        <p:cTn dur="1000"/>
                                        <p:tgtEl>
                                          <p:spTgt spid="35"/>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33"/>
                                        </p:tgtEl>
                                        <p:attrNameLst>
                                          <p:attrName>style.visibility</p:attrName>
                                        </p:attrNameLst>
                                      </p:cBhvr>
                                      <p:to>
                                        <p:strVal val="visible"/>
                                      </p:to>
                                    </p:set>
                                    <p:animEffect filter="fade" transition="in">
                                      <p:cBhvr>
                                        <p:cTn dur="1000"/>
                                        <p:tgtEl>
                                          <p:spTgt spid="3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41" name="Shape 41"/>
        <p:cNvGrpSpPr/>
        <p:nvPr/>
      </p:nvGrpSpPr>
      <p:grpSpPr>
        <a:xfrm>
          <a:off x="0" y="0"/>
          <a:ext cx="0" cy="0"/>
          <a:chOff x="0" y="0"/>
          <a:chExt cx="0" cy="0"/>
        </a:xfrm>
      </p:grpSpPr>
      <p:sp>
        <p:nvSpPr>
          <p:cNvPr id="42" name="Google Shape;42;p36"/>
          <p:cNvSpPr txBox="1"/>
          <p:nvPr>
            <p:ph type="ctrTitle"/>
          </p:nvPr>
        </p:nvSpPr>
        <p:spPr>
          <a:xfrm>
            <a:off x="1371600" y="3188970"/>
            <a:ext cx="15544800" cy="216027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36"/>
          <p:cNvSpPr txBox="1"/>
          <p:nvPr>
            <p:ph idx="1" type="subTitle"/>
          </p:nvPr>
        </p:nvSpPr>
        <p:spPr>
          <a:xfrm>
            <a:off x="2743200" y="5760720"/>
            <a:ext cx="12801600" cy="257175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36"/>
          <p:cNvSpPr txBox="1"/>
          <p:nvPr>
            <p:ph idx="11" type="ftr"/>
          </p:nvPr>
        </p:nvSpPr>
        <p:spPr>
          <a:xfrm>
            <a:off x="6217920" y="9566910"/>
            <a:ext cx="5852160" cy="51435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36"/>
          <p:cNvSpPr txBox="1"/>
          <p:nvPr>
            <p:ph idx="10" type="dt"/>
          </p:nvPr>
        </p:nvSpPr>
        <p:spPr>
          <a:xfrm>
            <a:off x="914400" y="9566910"/>
            <a:ext cx="4206240" cy="51435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36"/>
          <p:cNvSpPr txBox="1"/>
          <p:nvPr>
            <p:ph idx="12" type="sldNum"/>
          </p:nvPr>
        </p:nvSpPr>
        <p:spPr>
          <a:xfrm>
            <a:off x="13167361" y="9566910"/>
            <a:ext cx="4206240" cy="514350"/>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lv-LV"/>
              <a:t>‹#›</a:t>
            </a:fld>
            <a:endParaRPr sz="1800">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47" name="Shape 47"/>
        <p:cNvGrpSpPr/>
        <p:nvPr/>
      </p:nvGrpSpPr>
      <p:grpSpPr>
        <a:xfrm>
          <a:off x="0" y="0"/>
          <a:ext cx="0" cy="0"/>
          <a:chOff x="0" y="0"/>
          <a:chExt cx="0" cy="0"/>
        </a:xfrm>
      </p:grpSpPr>
      <p:sp>
        <p:nvSpPr>
          <p:cNvPr id="48" name="Google Shape;48;p37"/>
          <p:cNvSpPr txBox="1"/>
          <p:nvPr>
            <p:ph type="title"/>
          </p:nvPr>
        </p:nvSpPr>
        <p:spPr>
          <a:xfrm>
            <a:off x="3770045" y="3861156"/>
            <a:ext cx="10747908" cy="13970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9000">
                <a:solidFill>
                  <a:srgbClr val="152D54"/>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 name="Google Shape;49;p37"/>
          <p:cNvSpPr txBox="1"/>
          <p:nvPr>
            <p:ph idx="1" type="body"/>
          </p:nvPr>
        </p:nvSpPr>
        <p:spPr>
          <a:xfrm>
            <a:off x="914400" y="2366010"/>
            <a:ext cx="7955280" cy="6789420"/>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0" name="Google Shape;50;p37"/>
          <p:cNvSpPr txBox="1"/>
          <p:nvPr>
            <p:ph idx="2" type="body"/>
          </p:nvPr>
        </p:nvSpPr>
        <p:spPr>
          <a:xfrm>
            <a:off x="9418320" y="2366010"/>
            <a:ext cx="7955280" cy="6789420"/>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1" name="Google Shape;51;p37"/>
          <p:cNvSpPr txBox="1"/>
          <p:nvPr>
            <p:ph idx="11" type="ftr"/>
          </p:nvPr>
        </p:nvSpPr>
        <p:spPr>
          <a:xfrm>
            <a:off x="6217920" y="9566910"/>
            <a:ext cx="5852160" cy="51435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37"/>
          <p:cNvSpPr txBox="1"/>
          <p:nvPr>
            <p:ph idx="10" type="dt"/>
          </p:nvPr>
        </p:nvSpPr>
        <p:spPr>
          <a:xfrm>
            <a:off x="914400" y="9566910"/>
            <a:ext cx="4206240" cy="51435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37"/>
          <p:cNvSpPr txBox="1"/>
          <p:nvPr>
            <p:ph idx="12" type="sldNum"/>
          </p:nvPr>
        </p:nvSpPr>
        <p:spPr>
          <a:xfrm>
            <a:off x="13167361" y="9566910"/>
            <a:ext cx="4206240" cy="514350"/>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lv-LV"/>
              <a:t>‹#›</a:t>
            </a:fld>
            <a:endParaRPr sz="1800">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3" name="Shape 63"/>
        <p:cNvGrpSpPr/>
        <p:nvPr/>
      </p:nvGrpSpPr>
      <p:grpSpPr>
        <a:xfrm>
          <a:off x="0" y="0"/>
          <a:ext cx="0" cy="0"/>
          <a:chOff x="0" y="0"/>
          <a:chExt cx="0" cy="0"/>
        </a:xfrm>
      </p:grpSpPr>
      <p:sp>
        <p:nvSpPr>
          <p:cNvPr id="64" name="Google Shape;64;p30"/>
          <p:cNvSpPr txBox="1"/>
          <p:nvPr>
            <p:ph type="title"/>
          </p:nvPr>
        </p:nvSpPr>
        <p:spPr>
          <a:xfrm>
            <a:off x="3770045" y="3861156"/>
            <a:ext cx="10747908" cy="13970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9000">
                <a:solidFill>
                  <a:srgbClr val="152D5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5" name="Google Shape;65;p30"/>
          <p:cNvSpPr txBox="1"/>
          <p:nvPr>
            <p:ph idx="1" type="body"/>
          </p:nvPr>
        </p:nvSpPr>
        <p:spPr>
          <a:xfrm>
            <a:off x="914400" y="2366010"/>
            <a:ext cx="16459200" cy="6789420"/>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66" name="Google Shape;66;p30"/>
          <p:cNvSpPr txBox="1"/>
          <p:nvPr>
            <p:ph idx="11" type="ftr"/>
          </p:nvPr>
        </p:nvSpPr>
        <p:spPr>
          <a:xfrm>
            <a:off x="6217920" y="9566910"/>
            <a:ext cx="5852160" cy="51435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30"/>
          <p:cNvSpPr txBox="1"/>
          <p:nvPr>
            <p:ph idx="10" type="dt"/>
          </p:nvPr>
        </p:nvSpPr>
        <p:spPr>
          <a:xfrm>
            <a:off x="914400" y="9566910"/>
            <a:ext cx="4206240" cy="51435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30"/>
          <p:cNvSpPr txBox="1"/>
          <p:nvPr>
            <p:ph idx="12" type="sldNum"/>
          </p:nvPr>
        </p:nvSpPr>
        <p:spPr>
          <a:xfrm>
            <a:off x="13167361" y="9566910"/>
            <a:ext cx="4206240" cy="514350"/>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lv-LV"/>
              <a:t>‹#›</a:t>
            </a:fld>
            <a:endParaRPr sz="1800">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69" name="Shape 69"/>
        <p:cNvGrpSpPr/>
        <p:nvPr/>
      </p:nvGrpSpPr>
      <p:grpSpPr>
        <a:xfrm>
          <a:off x="0" y="0"/>
          <a:ext cx="0" cy="0"/>
          <a:chOff x="0" y="0"/>
          <a:chExt cx="0" cy="0"/>
        </a:xfrm>
      </p:grpSpPr>
      <p:sp>
        <p:nvSpPr>
          <p:cNvPr id="70" name="Google Shape;70;p32"/>
          <p:cNvSpPr txBox="1"/>
          <p:nvPr>
            <p:ph type="ctrTitle"/>
          </p:nvPr>
        </p:nvSpPr>
        <p:spPr>
          <a:xfrm>
            <a:off x="1371600" y="3188970"/>
            <a:ext cx="15544800" cy="216027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1" name="Google Shape;71;p32"/>
          <p:cNvSpPr txBox="1"/>
          <p:nvPr>
            <p:ph idx="1" type="subTitle"/>
          </p:nvPr>
        </p:nvSpPr>
        <p:spPr>
          <a:xfrm>
            <a:off x="2743200" y="5760720"/>
            <a:ext cx="12801600" cy="257175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32"/>
          <p:cNvSpPr txBox="1"/>
          <p:nvPr>
            <p:ph idx="11" type="ftr"/>
          </p:nvPr>
        </p:nvSpPr>
        <p:spPr>
          <a:xfrm>
            <a:off x="6217920" y="9566910"/>
            <a:ext cx="5852160" cy="51435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32"/>
          <p:cNvSpPr txBox="1"/>
          <p:nvPr>
            <p:ph idx="10" type="dt"/>
          </p:nvPr>
        </p:nvSpPr>
        <p:spPr>
          <a:xfrm>
            <a:off x="914400" y="9566910"/>
            <a:ext cx="4206240" cy="51435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32"/>
          <p:cNvSpPr txBox="1"/>
          <p:nvPr>
            <p:ph idx="12" type="sldNum"/>
          </p:nvPr>
        </p:nvSpPr>
        <p:spPr>
          <a:xfrm>
            <a:off x="13167361" y="9566910"/>
            <a:ext cx="4206240" cy="514350"/>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lv-LV"/>
              <a:t>‹#›</a:t>
            </a:fld>
            <a:endParaRPr sz="1800">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75" name="Shape 75"/>
        <p:cNvGrpSpPr/>
        <p:nvPr/>
      </p:nvGrpSpPr>
      <p:grpSpPr>
        <a:xfrm>
          <a:off x="0" y="0"/>
          <a:ext cx="0" cy="0"/>
          <a:chOff x="0" y="0"/>
          <a:chExt cx="0" cy="0"/>
        </a:xfrm>
      </p:grpSpPr>
      <p:sp>
        <p:nvSpPr>
          <p:cNvPr id="76" name="Google Shape;76;p33"/>
          <p:cNvSpPr txBox="1"/>
          <p:nvPr>
            <p:ph type="title"/>
          </p:nvPr>
        </p:nvSpPr>
        <p:spPr>
          <a:xfrm>
            <a:off x="3770045" y="3861156"/>
            <a:ext cx="10747908" cy="13970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9000">
                <a:solidFill>
                  <a:srgbClr val="152D5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7" name="Google Shape;77;p33"/>
          <p:cNvSpPr txBox="1"/>
          <p:nvPr>
            <p:ph idx="1" type="body"/>
          </p:nvPr>
        </p:nvSpPr>
        <p:spPr>
          <a:xfrm>
            <a:off x="914400" y="2366010"/>
            <a:ext cx="7955280" cy="6789420"/>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78" name="Google Shape;78;p33"/>
          <p:cNvSpPr txBox="1"/>
          <p:nvPr>
            <p:ph idx="2" type="body"/>
          </p:nvPr>
        </p:nvSpPr>
        <p:spPr>
          <a:xfrm>
            <a:off x="9418320" y="2366010"/>
            <a:ext cx="7955280" cy="6789420"/>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79" name="Google Shape;79;p33"/>
          <p:cNvSpPr txBox="1"/>
          <p:nvPr>
            <p:ph idx="11" type="ftr"/>
          </p:nvPr>
        </p:nvSpPr>
        <p:spPr>
          <a:xfrm>
            <a:off x="6217920" y="9566910"/>
            <a:ext cx="5852160" cy="51435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33"/>
          <p:cNvSpPr txBox="1"/>
          <p:nvPr>
            <p:ph idx="10" type="dt"/>
          </p:nvPr>
        </p:nvSpPr>
        <p:spPr>
          <a:xfrm>
            <a:off x="914400" y="9566910"/>
            <a:ext cx="4206240" cy="51435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33"/>
          <p:cNvSpPr txBox="1"/>
          <p:nvPr>
            <p:ph idx="12" type="sldNum"/>
          </p:nvPr>
        </p:nvSpPr>
        <p:spPr>
          <a:xfrm>
            <a:off x="13167361" y="9566910"/>
            <a:ext cx="4206240" cy="514350"/>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lv-LV"/>
              <a:t>‹#›</a:t>
            </a:fld>
            <a:endParaRPr sz="1800">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howMasterSp="0">
  <p:cSld name="Title Only">
    <p:bg>
      <p:bgPr>
        <a:solidFill>
          <a:schemeClr val="lt1"/>
        </a:solidFill>
      </p:bgPr>
    </p:bg>
    <p:spTree>
      <p:nvGrpSpPr>
        <p:cNvPr id="82" name="Shape 82"/>
        <p:cNvGrpSpPr/>
        <p:nvPr/>
      </p:nvGrpSpPr>
      <p:grpSpPr>
        <a:xfrm>
          <a:off x="0" y="0"/>
          <a:ext cx="0" cy="0"/>
          <a:chOff x="0" y="0"/>
          <a:chExt cx="0" cy="0"/>
        </a:xfrm>
      </p:grpSpPr>
      <p:sp>
        <p:nvSpPr>
          <p:cNvPr id="83" name="Google Shape;83;p34"/>
          <p:cNvSpPr/>
          <p:nvPr/>
        </p:nvSpPr>
        <p:spPr>
          <a:xfrm>
            <a:off x="0" y="7337763"/>
            <a:ext cx="2320925" cy="2949575"/>
          </a:xfrm>
          <a:custGeom>
            <a:rect b="b" l="l" r="r" t="t"/>
            <a:pathLst>
              <a:path extrusionOk="0" h="2949575" w="2320925">
                <a:moveTo>
                  <a:pt x="2320748" y="2949236"/>
                </a:moveTo>
                <a:lnTo>
                  <a:pt x="0" y="2949236"/>
                </a:lnTo>
                <a:lnTo>
                  <a:pt x="0" y="0"/>
                </a:lnTo>
                <a:lnTo>
                  <a:pt x="2320748" y="2320062"/>
                </a:lnTo>
                <a:lnTo>
                  <a:pt x="2320748" y="2949236"/>
                </a:lnTo>
                <a:close/>
              </a:path>
            </a:pathLst>
          </a:custGeom>
          <a:solidFill>
            <a:srgbClr val="FF1B2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4" name="Google Shape;84;p34"/>
          <p:cNvSpPr/>
          <p:nvPr/>
        </p:nvSpPr>
        <p:spPr>
          <a:xfrm>
            <a:off x="1919664" y="3"/>
            <a:ext cx="1333500" cy="10287000"/>
          </a:xfrm>
          <a:custGeom>
            <a:rect b="b" l="l" r="r" t="t"/>
            <a:pathLst>
              <a:path extrusionOk="0" h="10287000" w="1333500">
                <a:moveTo>
                  <a:pt x="1333499" y="10286999"/>
                </a:moveTo>
                <a:lnTo>
                  <a:pt x="0" y="10286999"/>
                </a:lnTo>
                <a:lnTo>
                  <a:pt x="0" y="0"/>
                </a:lnTo>
                <a:lnTo>
                  <a:pt x="1333499" y="0"/>
                </a:lnTo>
                <a:lnTo>
                  <a:pt x="1333499" y="10286999"/>
                </a:lnTo>
                <a:close/>
              </a:path>
            </a:pathLst>
          </a:custGeom>
          <a:solidFill>
            <a:srgbClr val="152D5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5" name="Google Shape;85;p34"/>
          <p:cNvSpPr/>
          <p:nvPr/>
        </p:nvSpPr>
        <p:spPr>
          <a:xfrm>
            <a:off x="0" y="1779586"/>
            <a:ext cx="5175250" cy="8507730"/>
          </a:xfrm>
          <a:custGeom>
            <a:rect b="b" l="l" r="r" t="t"/>
            <a:pathLst>
              <a:path extrusionOk="0" h="8507730" w="5175250">
                <a:moveTo>
                  <a:pt x="2320747" y="2320061"/>
                </a:moveTo>
                <a:lnTo>
                  <a:pt x="0" y="0"/>
                </a:lnTo>
                <a:lnTo>
                  <a:pt x="0" y="5162550"/>
                </a:lnTo>
                <a:lnTo>
                  <a:pt x="2320747" y="7482611"/>
                </a:lnTo>
                <a:lnTo>
                  <a:pt x="2320747" y="2320061"/>
                </a:lnTo>
                <a:close/>
              </a:path>
              <a:path extrusionOk="0" h="8507730" w="5175250">
                <a:moveTo>
                  <a:pt x="5175148" y="5134191"/>
                </a:moveTo>
                <a:lnTo>
                  <a:pt x="2593111" y="2552916"/>
                </a:lnTo>
                <a:lnTo>
                  <a:pt x="2593111" y="7715478"/>
                </a:lnTo>
                <a:lnTo>
                  <a:pt x="3385299" y="8507425"/>
                </a:lnTo>
                <a:lnTo>
                  <a:pt x="5175148" y="8507425"/>
                </a:lnTo>
                <a:lnTo>
                  <a:pt x="5175148" y="5134191"/>
                </a:lnTo>
                <a:close/>
              </a:path>
            </a:pathLst>
          </a:custGeom>
          <a:solidFill>
            <a:srgbClr val="FF1B2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6" name="Google Shape;86;p34"/>
          <p:cNvSpPr txBox="1"/>
          <p:nvPr>
            <p:ph type="title"/>
          </p:nvPr>
        </p:nvSpPr>
        <p:spPr>
          <a:xfrm>
            <a:off x="3770045" y="3861156"/>
            <a:ext cx="10747908" cy="13970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9000">
                <a:solidFill>
                  <a:srgbClr val="152D5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7" name="Google Shape;87;p34"/>
          <p:cNvSpPr txBox="1"/>
          <p:nvPr>
            <p:ph idx="11" type="ftr"/>
          </p:nvPr>
        </p:nvSpPr>
        <p:spPr>
          <a:xfrm>
            <a:off x="6217920" y="9566910"/>
            <a:ext cx="5852160" cy="51435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34"/>
          <p:cNvSpPr txBox="1"/>
          <p:nvPr>
            <p:ph idx="10" type="dt"/>
          </p:nvPr>
        </p:nvSpPr>
        <p:spPr>
          <a:xfrm>
            <a:off x="914400" y="9566910"/>
            <a:ext cx="4206240" cy="51435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34"/>
          <p:cNvSpPr txBox="1"/>
          <p:nvPr>
            <p:ph idx="12" type="sldNum"/>
          </p:nvPr>
        </p:nvSpPr>
        <p:spPr>
          <a:xfrm>
            <a:off x="13167361" y="9566910"/>
            <a:ext cx="4206240" cy="514350"/>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lv-LV"/>
              <a:t>‹#›</a:t>
            </a:fld>
            <a:endParaRPr sz="1800">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3.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slideLayout" Target="../slideLayouts/slideLayout7.xml"/><Relationship Id="rId3" Type="http://schemas.openxmlformats.org/officeDocument/2006/relationships/slideLayout" Target="../slideLayouts/slideLayout8.xml"/><Relationship Id="rId4" Type="http://schemas.openxmlformats.org/officeDocument/2006/relationships/slideLayout" Target="../slideLayouts/slideLayout9.xml"/><Relationship Id="rId5" Type="http://schemas.openxmlformats.org/officeDocument/2006/relationships/slideLayout" Target="../slideLayouts/slideLayout10.xml"/><Relationship Id="rId6"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6"/>
          <p:cNvSpPr/>
          <p:nvPr/>
        </p:nvSpPr>
        <p:spPr>
          <a:xfrm>
            <a:off x="0" y="8512721"/>
            <a:ext cx="18288000" cy="1771650"/>
          </a:xfrm>
          <a:custGeom>
            <a:rect b="b" l="l" r="r" t="t"/>
            <a:pathLst>
              <a:path extrusionOk="0" h="1771650" w="18288000">
                <a:moveTo>
                  <a:pt x="18287998" y="1771649"/>
                </a:moveTo>
                <a:lnTo>
                  <a:pt x="0" y="1771649"/>
                </a:lnTo>
                <a:lnTo>
                  <a:pt x="0" y="0"/>
                </a:lnTo>
                <a:lnTo>
                  <a:pt x="18287998" y="0"/>
                </a:lnTo>
                <a:lnTo>
                  <a:pt x="18287998" y="1771649"/>
                </a:lnTo>
                <a:close/>
              </a:path>
            </a:pathLst>
          </a:custGeom>
          <a:solidFill>
            <a:srgbClr val="FF1B2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 name="Google Shape;11;p26"/>
          <p:cNvSpPr/>
          <p:nvPr/>
        </p:nvSpPr>
        <p:spPr>
          <a:xfrm>
            <a:off x="1209657" y="8521585"/>
            <a:ext cx="7934325" cy="1765935"/>
          </a:xfrm>
          <a:custGeom>
            <a:rect b="b" l="l" r="r" t="t"/>
            <a:pathLst>
              <a:path extrusionOk="0" h="1765934" w="7934325">
                <a:moveTo>
                  <a:pt x="0" y="0"/>
                </a:moveTo>
                <a:lnTo>
                  <a:pt x="7934323" y="0"/>
                </a:lnTo>
                <a:lnTo>
                  <a:pt x="7910915" y="41690"/>
                </a:lnTo>
                <a:lnTo>
                  <a:pt x="7887081" y="83107"/>
                </a:lnTo>
                <a:lnTo>
                  <a:pt x="7862825" y="124248"/>
                </a:lnTo>
                <a:lnTo>
                  <a:pt x="7838151" y="165111"/>
                </a:lnTo>
                <a:lnTo>
                  <a:pt x="7813060" y="205691"/>
                </a:lnTo>
                <a:lnTo>
                  <a:pt x="7787556" y="245987"/>
                </a:lnTo>
                <a:lnTo>
                  <a:pt x="7761642" y="285994"/>
                </a:lnTo>
                <a:lnTo>
                  <a:pt x="7735320" y="325711"/>
                </a:lnTo>
                <a:lnTo>
                  <a:pt x="7708595" y="365134"/>
                </a:lnTo>
                <a:lnTo>
                  <a:pt x="7681468" y="404260"/>
                </a:lnTo>
                <a:lnTo>
                  <a:pt x="7653942" y="443086"/>
                </a:lnTo>
                <a:lnTo>
                  <a:pt x="7626021" y="481610"/>
                </a:lnTo>
                <a:lnTo>
                  <a:pt x="7597708" y="519828"/>
                </a:lnTo>
                <a:lnTo>
                  <a:pt x="7569005" y="557737"/>
                </a:lnTo>
                <a:lnTo>
                  <a:pt x="7539915" y="595335"/>
                </a:lnTo>
                <a:lnTo>
                  <a:pt x="7510442" y="632618"/>
                </a:lnTo>
                <a:lnTo>
                  <a:pt x="7480588" y="669584"/>
                </a:lnTo>
                <a:lnTo>
                  <a:pt x="7450357" y="706229"/>
                </a:lnTo>
                <a:lnTo>
                  <a:pt x="7419751" y="742551"/>
                </a:lnTo>
                <a:lnTo>
                  <a:pt x="7388772" y="778546"/>
                </a:lnTo>
                <a:lnTo>
                  <a:pt x="7357425" y="814212"/>
                </a:lnTo>
                <a:lnTo>
                  <a:pt x="7325712" y="849546"/>
                </a:lnTo>
                <a:lnTo>
                  <a:pt x="7293636" y="884545"/>
                </a:lnTo>
                <a:lnTo>
                  <a:pt x="7261200" y="919205"/>
                </a:lnTo>
                <a:lnTo>
                  <a:pt x="7228407" y="953524"/>
                </a:lnTo>
                <a:lnTo>
                  <a:pt x="7195260" y="987498"/>
                </a:lnTo>
                <a:lnTo>
                  <a:pt x="7161762" y="1021126"/>
                </a:lnTo>
                <a:lnTo>
                  <a:pt x="7127915" y="1054404"/>
                </a:lnTo>
                <a:lnTo>
                  <a:pt x="7093724" y="1087328"/>
                </a:lnTo>
                <a:lnTo>
                  <a:pt x="7059189" y="1119896"/>
                </a:lnTo>
                <a:lnTo>
                  <a:pt x="7024316" y="1152106"/>
                </a:lnTo>
                <a:lnTo>
                  <a:pt x="6989106" y="1183953"/>
                </a:lnTo>
                <a:lnTo>
                  <a:pt x="6953563" y="1215436"/>
                </a:lnTo>
                <a:lnTo>
                  <a:pt x="6917689" y="1246550"/>
                </a:lnTo>
                <a:lnTo>
                  <a:pt x="6881488" y="1277294"/>
                </a:lnTo>
                <a:lnTo>
                  <a:pt x="6844962" y="1307664"/>
                </a:lnTo>
                <a:lnTo>
                  <a:pt x="6808114" y="1337657"/>
                </a:lnTo>
                <a:lnTo>
                  <a:pt x="6770948" y="1367271"/>
                </a:lnTo>
                <a:lnTo>
                  <a:pt x="6733466" y="1396501"/>
                </a:lnTo>
                <a:lnTo>
                  <a:pt x="6695671" y="1425347"/>
                </a:lnTo>
                <a:lnTo>
                  <a:pt x="6657566" y="1453803"/>
                </a:lnTo>
                <a:lnTo>
                  <a:pt x="6619155" y="1481868"/>
                </a:lnTo>
                <a:lnTo>
                  <a:pt x="6580439" y="1509538"/>
                </a:lnTo>
                <a:lnTo>
                  <a:pt x="6541423" y="1536811"/>
                </a:lnTo>
                <a:lnTo>
                  <a:pt x="6502108" y="1563683"/>
                </a:lnTo>
                <a:lnTo>
                  <a:pt x="6462499" y="1590152"/>
                </a:lnTo>
                <a:lnTo>
                  <a:pt x="6422597" y="1616215"/>
                </a:lnTo>
                <a:lnTo>
                  <a:pt x="6382406" y="1641868"/>
                </a:lnTo>
                <a:lnTo>
                  <a:pt x="6341929" y="1667108"/>
                </a:lnTo>
                <a:lnTo>
                  <a:pt x="6301168" y="1691934"/>
                </a:lnTo>
                <a:lnTo>
                  <a:pt x="6260128" y="1716341"/>
                </a:lnTo>
                <a:lnTo>
                  <a:pt x="6218810" y="1740327"/>
                </a:lnTo>
                <a:lnTo>
                  <a:pt x="6177217" y="1763889"/>
                </a:lnTo>
                <a:lnTo>
                  <a:pt x="6174459" y="1765413"/>
                </a:lnTo>
                <a:lnTo>
                  <a:pt x="1759920" y="1765413"/>
                </a:lnTo>
                <a:lnTo>
                  <a:pt x="1715568" y="1740327"/>
                </a:lnTo>
                <a:lnTo>
                  <a:pt x="1674249" y="1716341"/>
                </a:lnTo>
                <a:lnTo>
                  <a:pt x="1633207" y="1691934"/>
                </a:lnTo>
                <a:lnTo>
                  <a:pt x="1592446" y="1667108"/>
                </a:lnTo>
                <a:lnTo>
                  <a:pt x="1551968" y="1641868"/>
                </a:lnTo>
                <a:lnTo>
                  <a:pt x="1511776" y="1616215"/>
                </a:lnTo>
                <a:lnTo>
                  <a:pt x="1471874" y="1590152"/>
                </a:lnTo>
                <a:lnTo>
                  <a:pt x="1432264" y="1563683"/>
                </a:lnTo>
                <a:lnTo>
                  <a:pt x="1392948" y="1536811"/>
                </a:lnTo>
                <a:lnTo>
                  <a:pt x="1353931" y="1509538"/>
                </a:lnTo>
                <a:lnTo>
                  <a:pt x="1315215" y="1481868"/>
                </a:lnTo>
                <a:lnTo>
                  <a:pt x="1276802" y="1453803"/>
                </a:lnTo>
                <a:lnTo>
                  <a:pt x="1238697" y="1425347"/>
                </a:lnTo>
                <a:lnTo>
                  <a:pt x="1200901" y="1396501"/>
                </a:lnTo>
                <a:lnTo>
                  <a:pt x="1163418" y="1367271"/>
                </a:lnTo>
                <a:lnTo>
                  <a:pt x="1126251" y="1337657"/>
                </a:lnTo>
                <a:lnTo>
                  <a:pt x="1089403" y="1307664"/>
                </a:lnTo>
                <a:lnTo>
                  <a:pt x="1052876" y="1277294"/>
                </a:lnTo>
                <a:lnTo>
                  <a:pt x="1016673" y="1246550"/>
                </a:lnTo>
                <a:lnTo>
                  <a:pt x="980799" y="1215436"/>
                </a:lnTo>
                <a:lnTo>
                  <a:pt x="945255" y="1183953"/>
                </a:lnTo>
                <a:lnTo>
                  <a:pt x="910044" y="1152106"/>
                </a:lnTo>
                <a:lnTo>
                  <a:pt x="875169" y="1119896"/>
                </a:lnTo>
                <a:lnTo>
                  <a:pt x="840634" y="1087328"/>
                </a:lnTo>
                <a:lnTo>
                  <a:pt x="806442" y="1054404"/>
                </a:lnTo>
                <a:lnTo>
                  <a:pt x="772594" y="1021126"/>
                </a:lnTo>
                <a:lnTo>
                  <a:pt x="739095" y="987498"/>
                </a:lnTo>
                <a:lnTo>
                  <a:pt x="705947" y="953524"/>
                </a:lnTo>
                <a:lnTo>
                  <a:pt x="673153" y="919205"/>
                </a:lnTo>
                <a:lnTo>
                  <a:pt x="640716" y="884545"/>
                </a:lnTo>
                <a:lnTo>
                  <a:pt x="608639" y="849546"/>
                </a:lnTo>
                <a:lnTo>
                  <a:pt x="576925" y="814212"/>
                </a:lnTo>
                <a:lnTo>
                  <a:pt x="545577" y="778546"/>
                </a:lnTo>
                <a:lnTo>
                  <a:pt x="514597" y="742551"/>
                </a:lnTo>
                <a:lnTo>
                  <a:pt x="483990" y="706229"/>
                </a:lnTo>
                <a:lnTo>
                  <a:pt x="453757" y="669584"/>
                </a:lnTo>
                <a:lnTo>
                  <a:pt x="423902" y="632618"/>
                </a:lnTo>
                <a:lnTo>
                  <a:pt x="394428" y="595335"/>
                </a:lnTo>
                <a:lnTo>
                  <a:pt x="365337" y="557737"/>
                </a:lnTo>
                <a:lnTo>
                  <a:pt x="336633" y="519828"/>
                </a:lnTo>
                <a:lnTo>
                  <a:pt x="308318" y="481610"/>
                </a:lnTo>
                <a:lnTo>
                  <a:pt x="280396" y="443086"/>
                </a:lnTo>
                <a:lnTo>
                  <a:pt x="252870" y="404260"/>
                </a:lnTo>
                <a:lnTo>
                  <a:pt x="225741" y="365134"/>
                </a:lnTo>
                <a:lnTo>
                  <a:pt x="199014" y="325711"/>
                </a:lnTo>
                <a:lnTo>
                  <a:pt x="172691" y="285994"/>
                </a:lnTo>
                <a:lnTo>
                  <a:pt x="146776" y="245987"/>
                </a:lnTo>
                <a:lnTo>
                  <a:pt x="121270" y="205691"/>
                </a:lnTo>
                <a:lnTo>
                  <a:pt x="96178" y="165111"/>
                </a:lnTo>
                <a:lnTo>
                  <a:pt x="71502" y="124248"/>
                </a:lnTo>
                <a:lnTo>
                  <a:pt x="47245" y="83107"/>
                </a:lnTo>
                <a:lnTo>
                  <a:pt x="23410" y="41690"/>
                </a:lnTo>
                <a:lnTo>
                  <a:pt x="0" y="0"/>
                </a:lnTo>
                <a:close/>
              </a:path>
            </a:pathLst>
          </a:custGeom>
          <a:solidFill>
            <a:srgbClr val="152D5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 name="Google Shape;12;p26"/>
          <p:cNvSpPr/>
          <p:nvPr/>
        </p:nvSpPr>
        <p:spPr>
          <a:xfrm>
            <a:off x="12620321" y="8482166"/>
            <a:ext cx="2223770" cy="1797050"/>
          </a:xfrm>
          <a:custGeom>
            <a:rect b="b" l="l" r="r" t="t"/>
            <a:pathLst>
              <a:path extrusionOk="0" h="1797050" w="2223769">
                <a:moveTo>
                  <a:pt x="1235377" y="1796644"/>
                </a:moveTo>
                <a:lnTo>
                  <a:pt x="0" y="1796644"/>
                </a:lnTo>
                <a:lnTo>
                  <a:pt x="988123" y="898544"/>
                </a:lnTo>
                <a:lnTo>
                  <a:pt x="0" y="0"/>
                </a:lnTo>
                <a:lnTo>
                  <a:pt x="1235377" y="0"/>
                </a:lnTo>
                <a:lnTo>
                  <a:pt x="2223501" y="898544"/>
                </a:lnTo>
                <a:lnTo>
                  <a:pt x="1235377" y="1796644"/>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 name="Google Shape;13;p26"/>
          <p:cNvSpPr txBox="1"/>
          <p:nvPr>
            <p:ph type="title"/>
          </p:nvPr>
        </p:nvSpPr>
        <p:spPr>
          <a:xfrm>
            <a:off x="3770045" y="3861156"/>
            <a:ext cx="10747908" cy="1397000"/>
          </a:xfrm>
          <a:prstGeom prst="rect">
            <a:avLst/>
          </a:prstGeom>
          <a:noFill/>
          <a:ln>
            <a:noFill/>
          </a:ln>
        </p:spPr>
        <p:txBody>
          <a:bodyPr anchorCtr="0" anchor="t" bIns="0" lIns="0" spcFirstLastPara="1" rIns="0" wrap="square" tIns="0">
            <a:spAutoFit/>
          </a:bodyPr>
          <a:lstStyle>
            <a:lvl1pPr lvl="0" marR="0" rtl="0" algn="l">
              <a:spcBef>
                <a:spcPts val="0"/>
              </a:spcBef>
              <a:spcAft>
                <a:spcPts val="0"/>
              </a:spcAft>
              <a:buSzPts val="1400"/>
              <a:buNone/>
              <a:defRPr b="1" i="0" sz="9000" u="none" cap="none" strike="noStrike">
                <a:solidFill>
                  <a:srgbClr val="152D54"/>
                </a:solidFill>
                <a:latin typeface="Tahoma"/>
                <a:ea typeface="Tahoma"/>
                <a:cs typeface="Tahoma"/>
                <a:sym typeface="Tahom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4" name="Google Shape;14;p26"/>
          <p:cNvSpPr txBox="1"/>
          <p:nvPr>
            <p:ph idx="1" type="body"/>
          </p:nvPr>
        </p:nvSpPr>
        <p:spPr>
          <a:xfrm>
            <a:off x="914400" y="2366010"/>
            <a:ext cx="16459200" cy="6789420"/>
          </a:xfrm>
          <a:prstGeom prst="rect">
            <a:avLst/>
          </a:prstGeom>
          <a:noFill/>
          <a:ln>
            <a:noFill/>
          </a:ln>
        </p:spPr>
        <p:txBody>
          <a:bodyPr anchorCtr="0" anchor="t" bIns="0" lIns="0" spcFirstLastPara="1" rIns="0" wrap="square" tIns="0">
            <a:spAutoFit/>
          </a:bodyPr>
          <a:lstStyle>
            <a:lvl1pPr indent="-228600" lvl="0" marL="457200" marR="0" rtl="0" algn="l">
              <a:spcBef>
                <a:spcPts val="0"/>
              </a:spcBef>
              <a:spcAft>
                <a:spcPts val="0"/>
              </a:spcAft>
              <a:buSzPts val="1400"/>
              <a:buNone/>
              <a:defRPr b="0" i="0" sz="1800" u="none" cap="none" strike="noStrike">
                <a:latin typeface="Calibri"/>
                <a:ea typeface="Calibri"/>
                <a:cs typeface="Calibri"/>
                <a:sym typeface="Calibri"/>
              </a:defRPr>
            </a:lvl1pPr>
            <a:lvl2pPr indent="-228600" lvl="1" marL="914400" marR="0" rtl="0" algn="l">
              <a:spcBef>
                <a:spcPts val="0"/>
              </a:spcBef>
              <a:spcAft>
                <a:spcPts val="0"/>
              </a:spcAft>
              <a:buSzPts val="1400"/>
              <a:buNone/>
              <a:defRPr b="0" i="0" sz="1800" u="none" cap="none" strike="noStrike">
                <a:latin typeface="Calibri"/>
                <a:ea typeface="Calibri"/>
                <a:cs typeface="Calibri"/>
                <a:sym typeface="Calibri"/>
              </a:defRPr>
            </a:lvl2pPr>
            <a:lvl3pPr indent="-228600" lvl="2" marL="1371600" marR="0" rtl="0" algn="l">
              <a:spcBef>
                <a:spcPts val="0"/>
              </a:spcBef>
              <a:spcAft>
                <a:spcPts val="0"/>
              </a:spcAft>
              <a:buSzPts val="1400"/>
              <a:buNone/>
              <a:defRPr b="0" i="0" sz="1800" u="none" cap="none" strike="noStrike">
                <a:latin typeface="Calibri"/>
                <a:ea typeface="Calibri"/>
                <a:cs typeface="Calibri"/>
                <a:sym typeface="Calibri"/>
              </a:defRPr>
            </a:lvl3pPr>
            <a:lvl4pPr indent="-228600" lvl="3" marL="1828800" marR="0" rtl="0" algn="l">
              <a:spcBef>
                <a:spcPts val="0"/>
              </a:spcBef>
              <a:spcAft>
                <a:spcPts val="0"/>
              </a:spcAft>
              <a:buSzPts val="1400"/>
              <a:buNone/>
              <a:defRPr b="0" i="0" sz="1800" u="none" cap="none" strike="noStrike">
                <a:latin typeface="Calibri"/>
                <a:ea typeface="Calibri"/>
                <a:cs typeface="Calibri"/>
                <a:sym typeface="Calibri"/>
              </a:defRPr>
            </a:lvl4pPr>
            <a:lvl5pPr indent="-228600" lvl="4" marL="2286000" marR="0" rtl="0" algn="l">
              <a:spcBef>
                <a:spcPts val="0"/>
              </a:spcBef>
              <a:spcAft>
                <a:spcPts val="0"/>
              </a:spcAft>
              <a:buSzPts val="1400"/>
              <a:buNone/>
              <a:defRPr b="0" i="0" sz="1800" u="none" cap="none" strike="noStrike">
                <a:latin typeface="Calibri"/>
                <a:ea typeface="Calibri"/>
                <a:cs typeface="Calibri"/>
                <a:sym typeface="Calibri"/>
              </a:defRPr>
            </a:lvl5pPr>
            <a:lvl6pPr indent="-228600" lvl="5" marL="2743200" marR="0" rtl="0" algn="l">
              <a:spcBef>
                <a:spcPts val="0"/>
              </a:spcBef>
              <a:spcAft>
                <a:spcPts val="0"/>
              </a:spcAft>
              <a:buSzPts val="1400"/>
              <a:buNone/>
              <a:defRPr b="0" i="0" sz="1800" u="none" cap="none" strike="noStrike">
                <a:latin typeface="Calibri"/>
                <a:ea typeface="Calibri"/>
                <a:cs typeface="Calibri"/>
                <a:sym typeface="Calibri"/>
              </a:defRPr>
            </a:lvl6pPr>
            <a:lvl7pPr indent="-228600" lvl="6" marL="3200400" marR="0" rtl="0" algn="l">
              <a:spcBef>
                <a:spcPts val="0"/>
              </a:spcBef>
              <a:spcAft>
                <a:spcPts val="0"/>
              </a:spcAft>
              <a:buSzPts val="1400"/>
              <a:buNone/>
              <a:defRPr b="0" i="0" sz="1800" u="none" cap="none" strike="noStrike">
                <a:latin typeface="Calibri"/>
                <a:ea typeface="Calibri"/>
                <a:cs typeface="Calibri"/>
                <a:sym typeface="Calibri"/>
              </a:defRPr>
            </a:lvl7pPr>
            <a:lvl8pPr indent="-228600" lvl="7" marL="3657600" marR="0" rtl="0" algn="l">
              <a:spcBef>
                <a:spcPts val="0"/>
              </a:spcBef>
              <a:spcAft>
                <a:spcPts val="0"/>
              </a:spcAft>
              <a:buSzPts val="1400"/>
              <a:buNone/>
              <a:defRPr b="0" i="0" sz="1800" u="none" cap="none" strike="noStrike">
                <a:latin typeface="Calibri"/>
                <a:ea typeface="Calibri"/>
                <a:cs typeface="Calibri"/>
                <a:sym typeface="Calibri"/>
              </a:defRPr>
            </a:lvl8pPr>
            <a:lvl9pPr indent="-228600" lvl="8" marL="4114800" marR="0" rtl="0" algn="l">
              <a:spcBef>
                <a:spcPts val="0"/>
              </a:spcBef>
              <a:spcAft>
                <a:spcPts val="0"/>
              </a:spcAft>
              <a:buSzPts val="1400"/>
              <a:buNone/>
              <a:defRPr b="0" i="0" sz="1800" u="none" cap="none" strike="noStrike">
                <a:latin typeface="Calibri"/>
                <a:ea typeface="Calibri"/>
                <a:cs typeface="Calibri"/>
                <a:sym typeface="Calibri"/>
              </a:defRPr>
            </a:lvl9pPr>
          </a:lstStyle>
          <a:p/>
        </p:txBody>
      </p:sp>
      <p:sp>
        <p:nvSpPr>
          <p:cNvPr id="15" name="Google Shape;15;p26"/>
          <p:cNvSpPr txBox="1"/>
          <p:nvPr>
            <p:ph idx="11" type="ftr"/>
          </p:nvPr>
        </p:nvSpPr>
        <p:spPr>
          <a:xfrm>
            <a:off x="6217920" y="9566910"/>
            <a:ext cx="5852160" cy="514350"/>
          </a:xfrm>
          <a:prstGeom prst="rect">
            <a:avLst/>
          </a:prstGeom>
          <a:noFill/>
          <a:ln>
            <a:noFill/>
          </a:ln>
        </p:spPr>
        <p:txBody>
          <a:bodyPr anchorCtr="0" anchor="t" bIns="0" lIns="0" spcFirstLastPara="1" rIns="0" wrap="square" tIns="0">
            <a:spAutoFit/>
          </a:bodyPr>
          <a:lstStyle>
            <a:lvl1pPr lvl="0" marR="0" rtl="0" algn="ctr">
              <a:spcBef>
                <a:spcPts val="0"/>
              </a:spcBef>
              <a:spcAft>
                <a:spcPts val="0"/>
              </a:spcAft>
              <a:buSzPts val="1400"/>
              <a:buNone/>
              <a:defRPr sz="18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 name="Google Shape;16;p26"/>
          <p:cNvSpPr txBox="1"/>
          <p:nvPr>
            <p:ph idx="10" type="dt"/>
          </p:nvPr>
        </p:nvSpPr>
        <p:spPr>
          <a:xfrm>
            <a:off x="914400" y="9566910"/>
            <a:ext cx="4206240" cy="514350"/>
          </a:xfrm>
          <a:prstGeom prst="rect">
            <a:avLst/>
          </a:prstGeom>
          <a:noFill/>
          <a:ln>
            <a:noFill/>
          </a:ln>
        </p:spPr>
        <p:txBody>
          <a:bodyPr anchorCtr="0" anchor="t" bIns="0" lIns="0" spcFirstLastPara="1" rIns="0" wrap="square" tIns="0">
            <a:spAutoFit/>
          </a:bodyPr>
          <a:lstStyle>
            <a:lvl1pPr lvl="0" marR="0" rtl="0" algn="l">
              <a:spcBef>
                <a:spcPts val="0"/>
              </a:spcBef>
              <a:spcAft>
                <a:spcPts val="0"/>
              </a:spcAft>
              <a:buSzPts val="1400"/>
              <a:buNone/>
              <a:defRPr sz="18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7" name="Google Shape;17;p26"/>
          <p:cNvSpPr txBox="1"/>
          <p:nvPr>
            <p:ph idx="12" type="sldNum"/>
          </p:nvPr>
        </p:nvSpPr>
        <p:spPr>
          <a:xfrm>
            <a:off x="13167361" y="9566910"/>
            <a:ext cx="4206240" cy="514350"/>
          </a:xfrm>
          <a:prstGeom prst="rect">
            <a:avLst/>
          </a:prstGeom>
          <a:noFill/>
          <a:ln>
            <a:noFill/>
          </a:ln>
        </p:spPr>
        <p:txBody>
          <a:bodyPr anchorCtr="0" anchor="t" bIns="0" lIns="0" spcFirstLastPara="1" rIns="0" wrap="square" tIns="0">
            <a:spAutoFit/>
          </a:bodyPr>
          <a:lstStyle>
            <a:lvl1pPr indent="0" lvl="0" marL="0" marR="0" rtl="0" algn="r">
              <a:spcBef>
                <a:spcPts val="0"/>
              </a:spcBef>
              <a:buNone/>
              <a:defRPr sz="1800">
                <a:solidFill>
                  <a:srgbClr val="888888"/>
                </a:solidFill>
                <a:latin typeface="Calibri"/>
                <a:ea typeface="Calibri"/>
                <a:cs typeface="Calibri"/>
                <a:sym typeface="Calibri"/>
              </a:defRPr>
            </a:lvl1pPr>
            <a:lvl2pPr indent="0" lvl="1" marL="0" marR="0" rtl="0" algn="r">
              <a:spcBef>
                <a:spcPts val="0"/>
              </a:spcBef>
              <a:buNone/>
              <a:defRPr sz="1800">
                <a:solidFill>
                  <a:srgbClr val="888888"/>
                </a:solidFill>
                <a:latin typeface="Calibri"/>
                <a:ea typeface="Calibri"/>
                <a:cs typeface="Calibri"/>
                <a:sym typeface="Calibri"/>
              </a:defRPr>
            </a:lvl2pPr>
            <a:lvl3pPr indent="0" lvl="2" marL="0" marR="0" rtl="0" algn="r">
              <a:spcBef>
                <a:spcPts val="0"/>
              </a:spcBef>
              <a:buNone/>
              <a:defRPr sz="1800">
                <a:solidFill>
                  <a:srgbClr val="888888"/>
                </a:solidFill>
                <a:latin typeface="Calibri"/>
                <a:ea typeface="Calibri"/>
                <a:cs typeface="Calibri"/>
                <a:sym typeface="Calibri"/>
              </a:defRPr>
            </a:lvl3pPr>
            <a:lvl4pPr indent="0" lvl="3" marL="0" marR="0" rtl="0" algn="r">
              <a:spcBef>
                <a:spcPts val="0"/>
              </a:spcBef>
              <a:buNone/>
              <a:defRPr sz="1800">
                <a:solidFill>
                  <a:srgbClr val="888888"/>
                </a:solidFill>
                <a:latin typeface="Calibri"/>
                <a:ea typeface="Calibri"/>
                <a:cs typeface="Calibri"/>
                <a:sym typeface="Calibri"/>
              </a:defRPr>
            </a:lvl4pPr>
            <a:lvl5pPr indent="0" lvl="4" marL="0" marR="0" rtl="0" algn="r">
              <a:spcBef>
                <a:spcPts val="0"/>
              </a:spcBef>
              <a:buNone/>
              <a:defRPr sz="1800">
                <a:solidFill>
                  <a:srgbClr val="888888"/>
                </a:solidFill>
                <a:latin typeface="Calibri"/>
                <a:ea typeface="Calibri"/>
                <a:cs typeface="Calibri"/>
                <a:sym typeface="Calibri"/>
              </a:defRPr>
            </a:lvl5pPr>
            <a:lvl6pPr indent="0" lvl="5" marL="0" marR="0" rtl="0" algn="r">
              <a:spcBef>
                <a:spcPts val="0"/>
              </a:spcBef>
              <a:buNone/>
              <a:defRPr sz="1800">
                <a:solidFill>
                  <a:srgbClr val="888888"/>
                </a:solidFill>
                <a:latin typeface="Calibri"/>
                <a:ea typeface="Calibri"/>
                <a:cs typeface="Calibri"/>
                <a:sym typeface="Calibri"/>
              </a:defRPr>
            </a:lvl6pPr>
            <a:lvl7pPr indent="0" lvl="6" marL="0" marR="0" rtl="0" algn="r">
              <a:spcBef>
                <a:spcPts val="0"/>
              </a:spcBef>
              <a:buNone/>
              <a:defRPr sz="1800">
                <a:solidFill>
                  <a:srgbClr val="888888"/>
                </a:solidFill>
                <a:latin typeface="Calibri"/>
                <a:ea typeface="Calibri"/>
                <a:cs typeface="Calibri"/>
                <a:sym typeface="Calibri"/>
              </a:defRPr>
            </a:lvl7pPr>
            <a:lvl8pPr indent="0" lvl="7" marL="0" marR="0" rtl="0" algn="r">
              <a:spcBef>
                <a:spcPts val="0"/>
              </a:spcBef>
              <a:buNone/>
              <a:defRPr sz="1800">
                <a:solidFill>
                  <a:srgbClr val="888888"/>
                </a:solidFill>
                <a:latin typeface="Calibri"/>
                <a:ea typeface="Calibri"/>
                <a:cs typeface="Calibri"/>
                <a:sym typeface="Calibri"/>
              </a:defRPr>
            </a:lvl8pPr>
            <a:lvl9pPr indent="0" lvl="8" marL="0" marR="0" rtl="0" algn="r">
              <a:spcBef>
                <a:spcPts val="0"/>
              </a:spcBef>
              <a:buNone/>
              <a:defRPr sz="18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lv-LV"/>
              <a:t>‹#›</a:t>
            </a:fld>
            <a:endParaRPr b="0" u="non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4" name="Shape 54"/>
        <p:cNvGrpSpPr/>
        <p:nvPr/>
      </p:nvGrpSpPr>
      <p:grpSpPr>
        <a:xfrm>
          <a:off x="0" y="0"/>
          <a:ext cx="0" cy="0"/>
          <a:chOff x="0" y="0"/>
          <a:chExt cx="0" cy="0"/>
        </a:xfrm>
      </p:grpSpPr>
      <p:sp>
        <p:nvSpPr>
          <p:cNvPr id="55" name="Google Shape;55;p29"/>
          <p:cNvSpPr/>
          <p:nvPr/>
        </p:nvSpPr>
        <p:spPr>
          <a:xfrm>
            <a:off x="0" y="8512721"/>
            <a:ext cx="18288000" cy="1771650"/>
          </a:xfrm>
          <a:custGeom>
            <a:rect b="b" l="l" r="r" t="t"/>
            <a:pathLst>
              <a:path extrusionOk="0" h="1771650" w="18288000">
                <a:moveTo>
                  <a:pt x="18287998" y="1771649"/>
                </a:moveTo>
                <a:lnTo>
                  <a:pt x="0" y="1771649"/>
                </a:lnTo>
                <a:lnTo>
                  <a:pt x="0" y="0"/>
                </a:lnTo>
                <a:lnTo>
                  <a:pt x="18287998" y="0"/>
                </a:lnTo>
                <a:lnTo>
                  <a:pt x="18287998" y="1771649"/>
                </a:lnTo>
                <a:close/>
              </a:path>
            </a:pathLst>
          </a:custGeom>
          <a:solidFill>
            <a:srgbClr val="152D5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6" name="Google Shape;56;p29"/>
          <p:cNvSpPr/>
          <p:nvPr/>
        </p:nvSpPr>
        <p:spPr>
          <a:xfrm>
            <a:off x="12620321" y="8482166"/>
            <a:ext cx="2223770" cy="1797050"/>
          </a:xfrm>
          <a:custGeom>
            <a:rect b="b" l="l" r="r" t="t"/>
            <a:pathLst>
              <a:path extrusionOk="0" h="1797050" w="2223769">
                <a:moveTo>
                  <a:pt x="1235377" y="1796644"/>
                </a:moveTo>
                <a:lnTo>
                  <a:pt x="0" y="1796644"/>
                </a:lnTo>
                <a:lnTo>
                  <a:pt x="988123" y="898544"/>
                </a:lnTo>
                <a:lnTo>
                  <a:pt x="0" y="0"/>
                </a:lnTo>
                <a:lnTo>
                  <a:pt x="1235377" y="0"/>
                </a:lnTo>
                <a:lnTo>
                  <a:pt x="2223501" y="898544"/>
                </a:lnTo>
                <a:lnTo>
                  <a:pt x="1235377" y="1796644"/>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7" name="Google Shape;57;p29"/>
          <p:cNvSpPr/>
          <p:nvPr/>
        </p:nvSpPr>
        <p:spPr>
          <a:xfrm>
            <a:off x="2322659" y="8517270"/>
            <a:ext cx="6817359" cy="1769745"/>
          </a:xfrm>
          <a:custGeom>
            <a:rect b="b" l="l" r="r" t="t"/>
            <a:pathLst>
              <a:path extrusionOk="0" h="1769745" w="6817359">
                <a:moveTo>
                  <a:pt x="6817229" y="0"/>
                </a:moveTo>
                <a:lnTo>
                  <a:pt x="5048259" y="1769728"/>
                </a:lnTo>
                <a:lnTo>
                  <a:pt x="0" y="1769728"/>
                </a:lnTo>
                <a:lnTo>
                  <a:pt x="1768979" y="0"/>
                </a:lnTo>
                <a:lnTo>
                  <a:pt x="6817229" y="0"/>
                </a:lnTo>
                <a:close/>
              </a:path>
            </a:pathLst>
          </a:custGeom>
          <a:solidFill>
            <a:srgbClr val="FF1B2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8" name="Google Shape;58;p29"/>
          <p:cNvSpPr txBox="1"/>
          <p:nvPr>
            <p:ph type="title"/>
          </p:nvPr>
        </p:nvSpPr>
        <p:spPr>
          <a:xfrm>
            <a:off x="3770045" y="3861156"/>
            <a:ext cx="10747908" cy="1397000"/>
          </a:xfrm>
          <a:prstGeom prst="rect">
            <a:avLst/>
          </a:prstGeom>
          <a:noFill/>
          <a:ln>
            <a:noFill/>
          </a:ln>
        </p:spPr>
        <p:txBody>
          <a:bodyPr anchorCtr="0" anchor="t" bIns="0" lIns="0" spcFirstLastPara="1" rIns="0" wrap="square" tIns="0">
            <a:spAutoFit/>
          </a:bodyPr>
          <a:lstStyle>
            <a:lvl1pPr lvl="0" marR="0" rtl="0" algn="l">
              <a:spcBef>
                <a:spcPts val="0"/>
              </a:spcBef>
              <a:spcAft>
                <a:spcPts val="0"/>
              </a:spcAft>
              <a:buSzPts val="1400"/>
              <a:buNone/>
              <a:defRPr b="1" i="0" sz="9000" u="none" cap="none" strike="noStrike">
                <a:solidFill>
                  <a:srgbClr val="152D5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9" name="Google Shape;59;p29"/>
          <p:cNvSpPr txBox="1"/>
          <p:nvPr>
            <p:ph idx="1" type="body"/>
          </p:nvPr>
        </p:nvSpPr>
        <p:spPr>
          <a:xfrm>
            <a:off x="914400" y="2366010"/>
            <a:ext cx="16459200" cy="6789420"/>
          </a:xfrm>
          <a:prstGeom prst="rect">
            <a:avLst/>
          </a:prstGeom>
          <a:noFill/>
          <a:ln>
            <a:noFill/>
          </a:ln>
        </p:spPr>
        <p:txBody>
          <a:bodyPr anchorCtr="0" anchor="t" bIns="0" lIns="0" spcFirstLastPara="1" rIns="0" wrap="square" tIns="0">
            <a:spAutoFit/>
          </a:bodyPr>
          <a:lstStyle>
            <a:lvl1pPr indent="-228600" lvl="0" marL="457200" marR="0" rtl="0" algn="l">
              <a:spcBef>
                <a:spcPts val="0"/>
              </a:spcBef>
              <a:spcAft>
                <a:spcPts val="0"/>
              </a:spcAft>
              <a:buSzPts val="1400"/>
              <a:buNone/>
              <a:defRPr b="0" i="0" sz="1800" u="none" cap="none" strike="noStrike">
                <a:latin typeface="Calibri"/>
                <a:ea typeface="Calibri"/>
                <a:cs typeface="Calibri"/>
                <a:sym typeface="Calibri"/>
              </a:defRPr>
            </a:lvl1pPr>
            <a:lvl2pPr indent="-228600" lvl="1" marL="914400" marR="0" rtl="0" algn="l">
              <a:spcBef>
                <a:spcPts val="0"/>
              </a:spcBef>
              <a:spcAft>
                <a:spcPts val="0"/>
              </a:spcAft>
              <a:buSzPts val="1400"/>
              <a:buNone/>
              <a:defRPr b="0" i="0" sz="1800" u="none" cap="none" strike="noStrike">
                <a:latin typeface="Calibri"/>
                <a:ea typeface="Calibri"/>
                <a:cs typeface="Calibri"/>
                <a:sym typeface="Calibri"/>
              </a:defRPr>
            </a:lvl2pPr>
            <a:lvl3pPr indent="-228600" lvl="2" marL="1371600" marR="0" rtl="0" algn="l">
              <a:spcBef>
                <a:spcPts val="0"/>
              </a:spcBef>
              <a:spcAft>
                <a:spcPts val="0"/>
              </a:spcAft>
              <a:buSzPts val="1400"/>
              <a:buNone/>
              <a:defRPr b="0" i="0" sz="1800" u="none" cap="none" strike="noStrike">
                <a:latin typeface="Calibri"/>
                <a:ea typeface="Calibri"/>
                <a:cs typeface="Calibri"/>
                <a:sym typeface="Calibri"/>
              </a:defRPr>
            </a:lvl3pPr>
            <a:lvl4pPr indent="-228600" lvl="3" marL="1828800" marR="0" rtl="0" algn="l">
              <a:spcBef>
                <a:spcPts val="0"/>
              </a:spcBef>
              <a:spcAft>
                <a:spcPts val="0"/>
              </a:spcAft>
              <a:buSzPts val="1400"/>
              <a:buNone/>
              <a:defRPr b="0" i="0" sz="1800" u="none" cap="none" strike="noStrike">
                <a:latin typeface="Calibri"/>
                <a:ea typeface="Calibri"/>
                <a:cs typeface="Calibri"/>
                <a:sym typeface="Calibri"/>
              </a:defRPr>
            </a:lvl4pPr>
            <a:lvl5pPr indent="-228600" lvl="4" marL="2286000" marR="0" rtl="0" algn="l">
              <a:spcBef>
                <a:spcPts val="0"/>
              </a:spcBef>
              <a:spcAft>
                <a:spcPts val="0"/>
              </a:spcAft>
              <a:buSzPts val="1400"/>
              <a:buNone/>
              <a:defRPr b="0" i="0" sz="1800" u="none" cap="none" strike="noStrike">
                <a:latin typeface="Calibri"/>
                <a:ea typeface="Calibri"/>
                <a:cs typeface="Calibri"/>
                <a:sym typeface="Calibri"/>
              </a:defRPr>
            </a:lvl5pPr>
            <a:lvl6pPr indent="-228600" lvl="5" marL="2743200" marR="0" rtl="0" algn="l">
              <a:spcBef>
                <a:spcPts val="0"/>
              </a:spcBef>
              <a:spcAft>
                <a:spcPts val="0"/>
              </a:spcAft>
              <a:buSzPts val="1400"/>
              <a:buNone/>
              <a:defRPr b="0" i="0" sz="1800" u="none" cap="none" strike="noStrike">
                <a:latin typeface="Calibri"/>
                <a:ea typeface="Calibri"/>
                <a:cs typeface="Calibri"/>
                <a:sym typeface="Calibri"/>
              </a:defRPr>
            </a:lvl6pPr>
            <a:lvl7pPr indent="-228600" lvl="6" marL="3200400" marR="0" rtl="0" algn="l">
              <a:spcBef>
                <a:spcPts val="0"/>
              </a:spcBef>
              <a:spcAft>
                <a:spcPts val="0"/>
              </a:spcAft>
              <a:buSzPts val="1400"/>
              <a:buNone/>
              <a:defRPr b="0" i="0" sz="1800" u="none" cap="none" strike="noStrike">
                <a:latin typeface="Calibri"/>
                <a:ea typeface="Calibri"/>
                <a:cs typeface="Calibri"/>
                <a:sym typeface="Calibri"/>
              </a:defRPr>
            </a:lvl7pPr>
            <a:lvl8pPr indent="-228600" lvl="7" marL="3657600" marR="0" rtl="0" algn="l">
              <a:spcBef>
                <a:spcPts val="0"/>
              </a:spcBef>
              <a:spcAft>
                <a:spcPts val="0"/>
              </a:spcAft>
              <a:buSzPts val="1400"/>
              <a:buNone/>
              <a:defRPr b="0" i="0" sz="1800" u="none" cap="none" strike="noStrike">
                <a:latin typeface="Calibri"/>
                <a:ea typeface="Calibri"/>
                <a:cs typeface="Calibri"/>
                <a:sym typeface="Calibri"/>
              </a:defRPr>
            </a:lvl8pPr>
            <a:lvl9pPr indent="-228600" lvl="8" marL="4114800" marR="0" rtl="0" algn="l">
              <a:spcBef>
                <a:spcPts val="0"/>
              </a:spcBef>
              <a:spcAft>
                <a:spcPts val="0"/>
              </a:spcAft>
              <a:buSzPts val="1400"/>
              <a:buNone/>
              <a:defRPr b="0" i="0" sz="1800" u="none" cap="none" strike="noStrike">
                <a:latin typeface="Calibri"/>
                <a:ea typeface="Calibri"/>
                <a:cs typeface="Calibri"/>
                <a:sym typeface="Calibri"/>
              </a:defRPr>
            </a:lvl9pPr>
          </a:lstStyle>
          <a:p/>
        </p:txBody>
      </p:sp>
      <p:sp>
        <p:nvSpPr>
          <p:cNvPr id="60" name="Google Shape;60;p29"/>
          <p:cNvSpPr txBox="1"/>
          <p:nvPr>
            <p:ph idx="11" type="ftr"/>
          </p:nvPr>
        </p:nvSpPr>
        <p:spPr>
          <a:xfrm>
            <a:off x="6217920" y="9566910"/>
            <a:ext cx="5852160" cy="514350"/>
          </a:xfrm>
          <a:prstGeom prst="rect">
            <a:avLst/>
          </a:prstGeom>
          <a:noFill/>
          <a:ln>
            <a:noFill/>
          </a:ln>
        </p:spPr>
        <p:txBody>
          <a:bodyPr anchorCtr="0" anchor="t" bIns="0" lIns="0" spcFirstLastPara="1" rIns="0" wrap="square" tIns="0">
            <a:spAutoFit/>
          </a:bodyPr>
          <a:lstStyle>
            <a:lvl1pPr lvl="0" marR="0" rtl="0" algn="ctr">
              <a:spcBef>
                <a:spcPts val="0"/>
              </a:spcBef>
              <a:spcAft>
                <a:spcPts val="0"/>
              </a:spcAft>
              <a:buSzPts val="1400"/>
              <a:buNone/>
              <a:defRPr sz="18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1" name="Google Shape;61;p29"/>
          <p:cNvSpPr txBox="1"/>
          <p:nvPr>
            <p:ph idx="10" type="dt"/>
          </p:nvPr>
        </p:nvSpPr>
        <p:spPr>
          <a:xfrm>
            <a:off x="914400" y="9566910"/>
            <a:ext cx="4206240" cy="514350"/>
          </a:xfrm>
          <a:prstGeom prst="rect">
            <a:avLst/>
          </a:prstGeom>
          <a:noFill/>
          <a:ln>
            <a:noFill/>
          </a:ln>
        </p:spPr>
        <p:txBody>
          <a:bodyPr anchorCtr="0" anchor="t" bIns="0" lIns="0" spcFirstLastPara="1" rIns="0" wrap="square" tIns="0">
            <a:spAutoFit/>
          </a:bodyPr>
          <a:lstStyle>
            <a:lvl1pPr lvl="0" marR="0" rtl="0" algn="l">
              <a:spcBef>
                <a:spcPts val="0"/>
              </a:spcBef>
              <a:spcAft>
                <a:spcPts val="0"/>
              </a:spcAft>
              <a:buSzPts val="1400"/>
              <a:buNone/>
              <a:defRPr sz="18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2" name="Google Shape;62;p29"/>
          <p:cNvSpPr txBox="1"/>
          <p:nvPr>
            <p:ph idx="12" type="sldNum"/>
          </p:nvPr>
        </p:nvSpPr>
        <p:spPr>
          <a:xfrm>
            <a:off x="13167361" y="9566910"/>
            <a:ext cx="4206240" cy="514350"/>
          </a:xfrm>
          <a:prstGeom prst="rect">
            <a:avLst/>
          </a:prstGeom>
          <a:noFill/>
          <a:ln>
            <a:noFill/>
          </a:ln>
        </p:spPr>
        <p:txBody>
          <a:bodyPr anchorCtr="0" anchor="t" bIns="0" lIns="0" spcFirstLastPara="1" rIns="0" wrap="square" tIns="0">
            <a:spAutoFit/>
          </a:bodyPr>
          <a:lstStyle>
            <a:lvl1pPr indent="0" lvl="0" marL="0" marR="0" rtl="0" algn="r">
              <a:spcBef>
                <a:spcPts val="0"/>
              </a:spcBef>
              <a:buNone/>
              <a:defRPr sz="1800">
                <a:solidFill>
                  <a:srgbClr val="888888"/>
                </a:solidFill>
                <a:latin typeface="Calibri"/>
                <a:ea typeface="Calibri"/>
                <a:cs typeface="Calibri"/>
                <a:sym typeface="Calibri"/>
              </a:defRPr>
            </a:lvl1pPr>
            <a:lvl2pPr indent="0" lvl="1" marL="0" marR="0" rtl="0" algn="r">
              <a:spcBef>
                <a:spcPts val="0"/>
              </a:spcBef>
              <a:buNone/>
              <a:defRPr sz="1800">
                <a:solidFill>
                  <a:srgbClr val="888888"/>
                </a:solidFill>
                <a:latin typeface="Calibri"/>
                <a:ea typeface="Calibri"/>
                <a:cs typeface="Calibri"/>
                <a:sym typeface="Calibri"/>
              </a:defRPr>
            </a:lvl2pPr>
            <a:lvl3pPr indent="0" lvl="2" marL="0" marR="0" rtl="0" algn="r">
              <a:spcBef>
                <a:spcPts val="0"/>
              </a:spcBef>
              <a:buNone/>
              <a:defRPr sz="1800">
                <a:solidFill>
                  <a:srgbClr val="888888"/>
                </a:solidFill>
                <a:latin typeface="Calibri"/>
                <a:ea typeface="Calibri"/>
                <a:cs typeface="Calibri"/>
                <a:sym typeface="Calibri"/>
              </a:defRPr>
            </a:lvl3pPr>
            <a:lvl4pPr indent="0" lvl="3" marL="0" marR="0" rtl="0" algn="r">
              <a:spcBef>
                <a:spcPts val="0"/>
              </a:spcBef>
              <a:buNone/>
              <a:defRPr sz="1800">
                <a:solidFill>
                  <a:srgbClr val="888888"/>
                </a:solidFill>
                <a:latin typeface="Calibri"/>
                <a:ea typeface="Calibri"/>
                <a:cs typeface="Calibri"/>
                <a:sym typeface="Calibri"/>
              </a:defRPr>
            </a:lvl4pPr>
            <a:lvl5pPr indent="0" lvl="4" marL="0" marR="0" rtl="0" algn="r">
              <a:spcBef>
                <a:spcPts val="0"/>
              </a:spcBef>
              <a:buNone/>
              <a:defRPr sz="1800">
                <a:solidFill>
                  <a:srgbClr val="888888"/>
                </a:solidFill>
                <a:latin typeface="Calibri"/>
                <a:ea typeface="Calibri"/>
                <a:cs typeface="Calibri"/>
                <a:sym typeface="Calibri"/>
              </a:defRPr>
            </a:lvl5pPr>
            <a:lvl6pPr indent="0" lvl="5" marL="0" marR="0" rtl="0" algn="r">
              <a:spcBef>
                <a:spcPts val="0"/>
              </a:spcBef>
              <a:buNone/>
              <a:defRPr sz="1800">
                <a:solidFill>
                  <a:srgbClr val="888888"/>
                </a:solidFill>
                <a:latin typeface="Calibri"/>
                <a:ea typeface="Calibri"/>
                <a:cs typeface="Calibri"/>
                <a:sym typeface="Calibri"/>
              </a:defRPr>
            </a:lvl6pPr>
            <a:lvl7pPr indent="0" lvl="6" marL="0" marR="0" rtl="0" algn="r">
              <a:spcBef>
                <a:spcPts val="0"/>
              </a:spcBef>
              <a:buNone/>
              <a:defRPr sz="1800">
                <a:solidFill>
                  <a:srgbClr val="888888"/>
                </a:solidFill>
                <a:latin typeface="Calibri"/>
                <a:ea typeface="Calibri"/>
                <a:cs typeface="Calibri"/>
                <a:sym typeface="Calibri"/>
              </a:defRPr>
            </a:lvl7pPr>
            <a:lvl8pPr indent="0" lvl="7" marL="0" marR="0" rtl="0" algn="r">
              <a:spcBef>
                <a:spcPts val="0"/>
              </a:spcBef>
              <a:buNone/>
              <a:defRPr sz="1800">
                <a:solidFill>
                  <a:srgbClr val="888888"/>
                </a:solidFill>
                <a:latin typeface="Calibri"/>
                <a:ea typeface="Calibri"/>
                <a:cs typeface="Calibri"/>
                <a:sym typeface="Calibri"/>
              </a:defRPr>
            </a:lvl8pPr>
            <a:lvl9pPr indent="0" lvl="8" marL="0" marR="0" rtl="0" algn="r">
              <a:spcBef>
                <a:spcPts val="0"/>
              </a:spcBef>
              <a:buNone/>
              <a:defRPr sz="18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lv-LV"/>
              <a:t>‹#›</a:t>
            </a:fld>
            <a:endParaRPr/>
          </a:p>
        </p:txBody>
      </p:sp>
    </p:spTree>
  </p:cSld>
  <p:clrMap accent1="accent1" accent2="accent2" accent3="accent3" accent4="accent4" accent5="accent5" accent6="accent6" bg1="lt1" bg2="dk2" tx1="dk1" tx2="lt2" folHlink="folHlink" hlink="hlink"/>
  <p:sldLayoutIdLst>
    <p:sldLayoutId id="2147483655" r:id="rId1"/>
    <p:sldLayoutId id="2147483656" r:id="rId2"/>
    <p:sldLayoutId id="2147483657" r:id="rId3"/>
    <p:sldLayoutId id="2147483658" r:id="rId4"/>
    <p:sldLayoutId id="2147483659"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png"/><Relationship Id="rId4" Type="http://schemas.openxmlformats.org/officeDocument/2006/relationships/image" Target="../media/image3.png"/><Relationship Id="rId5"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14.jpg"/><Relationship Id="rId4" Type="http://schemas.openxmlformats.org/officeDocument/2006/relationships/image" Target="../media/image15.png"/><Relationship Id="rId5" Type="http://schemas.openxmlformats.org/officeDocument/2006/relationships/image" Target="../media/image3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14.jpg"/><Relationship Id="rId4" Type="http://schemas.openxmlformats.org/officeDocument/2006/relationships/image" Target="../media/image15.png"/><Relationship Id="rId5" Type="http://schemas.openxmlformats.org/officeDocument/2006/relationships/image" Target="../media/image2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14.jpg"/><Relationship Id="rId4" Type="http://schemas.openxmlformats.org/officeDocument/2006/relationships/image" Target="../media/image15.png"/><Relationship Id="rId5" Type="http://schemas.openxmlformats.org/officeDocument/2006/relationships/image" Target="../media/image2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34.png"/><Relationship Id="rId4" Type="http://schemas.openxmlformats.org/officeDocument/2006/relationships/image" Target="../media/image14.jpg"/><Relationship Id="rId5"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29.png"/><Relationship Id="rId4" Type="http://schemas.openxmlformats.org/officeDocument/2006/relationships/image" Target="../media/image14.jpg"/><Relationship Id="rId5" Type="http://schemas.openxmlformats.org/officeDocument/2006/relationships/image" Target="../media/image15.png"/><Relationship Id="rId6" Type="http://schemas.openxmlformats.org/officeDocument/2006/relationships/image" Target="../media/image2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14.jpg"/><Relationship Id="rId4" Type="http://schemas.openxmlformats.org/officeDocument/2006/relationships/image" Target="../media/image15.png"/><Relationship Id="rId5" Type="http://schemas.openxmlformats.org/officeDocument/2006/relationships/image" Target="../media/image2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31.png"/><Relationship Id="rId4" Type="http://schemas.openxmlformats.org/officeDocument/2006/relationships/image" Target="../media/image14.jpg"/><Relationship Id="rId5"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14.jpg"/><Relationship Id="rId4" Type="http://schemas.openxmlformats.org/officeDocument/2006/relationships/image" Target="../media/image15.png"/><Relationship Id="rId5" Type="http://schemas.openxmlformats.org/officeDocument/2006/relationships/image" Target="../media/image30.png"/><Relationship Id="rId6" Type="http://schemas.openxmlformats.org/officeDocument/2006/relationships/image" Target="../media/image2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14.jpg"/><Relationship Id="rId4" Type="http://schemas.openxmlformats.org/officeDocument/2006/relationships/image" Target="../media/image15.png"/><Relationship Id="rId5" Type="http://schemas.openxmlformats.org/officeDocument/2006/relationships/image" Target="../media/image2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14.jpg"/><Relationship Id="rId4" Type="http://schemas.openxmlformats.org/officeDocument/2006/relationships/image" Target="../media/image15.png"/><Relationship Id="rId5" Type="http://schemas.openxmlformats.org/officeDocument/2006/relationships/image" Target="../media/image2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jpg"/><Relationship Id="rId4" Type="http://schemas.openxmlformats.org/officeDocument/2006/relationships/image" Target="../media/image4.png"/><Relationship Id="rId5" Type="http://schemas.openxmlformats.org/officeDocument/2006/relationships/image" Target="../media/image13.png"/><Relationship Id="rId6"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14.jpg"/><Relationship Id="rId4" Type="http://schemas.openxmlformats.org/officeDocument/2006/relationships/image" Target="../media/image15.png"/><Relationship Id="rId5" Type="http://schemas.openxmlformats.org/officeDocument/2006/relationships/image" Target="../media/image3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image" Target="../media/image32.png"/><Relationship Id="rId4" Type="http://schemas.openxmlformats.org/officeDocument/2006/relationships/image" Target="../media/image14.jpg"/><Relationship Id="rId5" Type="http://schemas.openxmlformats.org/officeDocument/2006/relationships/image" Target="../media/image1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33.jpg"/><Relationship Id="rId4" Type="http://schemas.openxmlformats.org/officeDocument/2006/relationships/image" Target="../media/image14.jpg"/><Relationship Id="rId5" Type="http://schemas.openxmlformats.org/officeDocument/2006/relationships/image" Target="../media/image1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14.jpg"/><Relationship Id="rId4" Type="http://schemas.openxmlformats.org/officeDocument/2006/relationships/image" Target="../media/image15.png"/><Relationship Id="rId5" Type="http://schemas.openxmlformats.org/officeDocument/2006/relationships/image" Target="../media/image3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37.jpg"/><Relationship Id="rId4" Type="http://schemas.openxmlformats.org/officeDocument/2006/relationships/image" Target="../media/image14.jpg"/><Relationship Id="rId5" Type="http://schemas.openxmlformats.org/officeDocument/2006/relationships/image" Target="../media/image1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4.png"/><Relationship Id="rId4" Type="http://schemas.openxmlformats.org/officeDocument/2006/relationships/image" Target="../media/image13.png"/><Relationship Id="rId5"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2.jpg"/><Relationship Id="rId4" Type="http://schemas.openxmlformats.org/officeDocument/2006/relationships/image" Target="../media/image4.png"/><Relationship Id="rId5" Type="http://schemas.openxmlformats.org/officeDocument/2006/relationships/image" Target="../media/image13.png"/><Relationship Id="rId6"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16.jpg"/><Relationship Id="rId4" Type="http://schemas.openxmlformats.org/officeDocument/2006/relationships/image" Target="../media/image18.jpg"/><Relationship Id="rId5"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9.jpg"/><Relationship Id="rId4" Type="http://schemas.openxmlformats.org/officeDocument/2006/relationships/image" Target="../media/image14.jpg"/><Relationship Id="rId5"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17.jpg"/><Relationship Id="rId4" Type="http://schemas.openxmlformats.org/officeDocument/2006/relationships/image" Target="../media/image14.jpg"/><Relationship Id="rId5"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22.png"/><Relationship Id="rId4" Type="http://schemas.openxmlformats.org/officeDocument/2006/relationships/image" Target="../media/image14.jpg"/><Relationship Id="rId5"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19.png"/><Relationship Id="rId4" Type="http://schemas.openxmlformats.org/officeDocument/2006/relationships/image" Target="../media/image14.jpg"/><Relationship Id="rId5"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14.jpg"/><Relationship Id="rId4" Type="http://schemas.openxmlformats.org/officeDocument/2006/relationships/image" Target="../media/image15.png"/><Relationship Id="rId5"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pic>
        <p:nvPicPr>
          <p:cNvPr id="102" name="Google Shape;102;p1"/>
          <p:cNvPicPr preferRelativeResize="0"/>
          <p:nvPr/>
        </p:nvPicPr>
        <p:blipFill rotWithShape="1">
          <a:blip r:embed="rId3">
            <a:alphaModFix/>
          </a:blip>
          <a:srcRect b="0" l="0" r="0" t="0"/>
          <a:stretch/>
        </p:blipFill>
        <p:spPr>
          <a:xfrm>
            <a:off x="8289503" y="9661769"/>
            <a:ext cx="10058400" cy="556688"/>
          </a:xfrm>
          <a:prstGeom prst="rect">
            <a:avLst/>
          </a:prstGeom>
          <a:noFill/>
          <a:ln>
            <a:noFill/>
          </a:ln>
        </p:spPr>
      </p:pic>
      <p:pic>
        <p:nvPicPr>
          <p:cNvPr id="103" name="Google Shape;103;p1"/>
          <p:cNvPicPr preferRelativeResize="0"/>
          <p:nvPr/>
        </p:nvPicPr>
        <p:blipFill rotWithShape="1">
          <a:blip r:embed="rId4">
            <a:alphaModFix/>
          </a:blip>
          <a:srcRect b="0" l="0" r="0" t="0"/>
          <a:stretch/>
        </p:blipFill>
        <p:spPr>
          <a:xfrm>
            <a:off x="6324600" y="9705175"/>
            <a:ext cx="1985322" cy="432844"/>
          </a:xfrm>
          <a:prstGeom prst="rect">
            <a:avLst/>
          </a:prstGeom>
          <a:noFill/>
          <a:ln>
            <a:noFill/>
          </a:ln>
        </p:spPr>
      </p:pic>
      <p:pic>
        <p:nvPicPr>
          <p:cNvPr id="104" name="Google Shape;104;p1"/>
          <p:cNvPicPr preferRelativeResize="0"/>
          <p:nvPr/>
        </p:nvPicPr>
        <p:blipFill rotWithShape="1">
          <a:blip r:embed="rId5">
            <a:alphaModFix/>
          </a:blip>
          <a:srcRect b="0" l="0" r="0" t="0"/>
          <a:stretch/>
        </p:blipFill>
        <p:spPr>
          <a:xfrm>
            <a:off x="5257800" y="9715392"/>
            <a:ext cx="936335" cy="449441"/>
          </a:xfrm>
          <a:prstGeom prst="rect">
            <a:avLst/>
          </a:prstGeom>
          <a:noFill/>
          <a:ln>
            <a:noFill/>
          </a:ln>
        </p:spPr>
      </p:pic>
      <p:sp>
        <p:nvSpPr>
          <p:cNvPr id="105" name="Google Shape;105;p1"/>
          <p:cNvSpPr txBox="1"/>
          <p:nvPr/>
        </p:nvSpPr>
        <p:spPr>
          <a:xfrm>
            <a:off x="9165800" y="6029875"/>
            <a:ext cx="6727200" cy="894000"/>
          </a:xfrm>
          <a:prstGeom prst="rect">
            <a:avLst/>
          </a:prstGeom>
          <a:noFill/>
          <a:ln>
            <a:noFill/>
          </a:ln>
        </p:spPr>
        <p:txBody>
          <a:bodyPr anchorCtr="0" anchor="t" bIns="0" lIns="0" spcFirstLastPara="1" rIns="0" wrap="square" tIns="67925">
            <a:spAutoFit/>
          </a:bodyPr>
          <a:lstStyle/>
          <a:p>
            <a:pPr indent="0" lvl="0" marL="0" rtl="0" algn="ctr">
              <a:spcBef>
                <a:spcPts val="434"/>
              </a:spcBef>
              <a:spcAft>
                <a:spcPts val="0"/>
              </a:spcAft>
              <a:buClr>
                <a:srgbClr val="000000"/>
              </a:buClr>
              <a:buSzPts val="1100"/>
              <a:buFont typeface="Arial"/>
              <a:buNone/>
            </a:pPr>
            <a:r>
              <a:rPr b="1" lang="lv-LV" sz="2500">
                <a:solidFill>
                  <a:srgbClr val="152D54"/>
                </a:solidFill>
                <a:latin typeface="Tahoma"/>
                <a:ea typeface="Tahoma"/>
                <a:cs typeface="Tahoma"/>
                <a:sym typeface="Tahoma"/>
              </a:rPr>
              <a:t>Uzlabot mīkstās prasmes, lai veicinātu</a:t>
            </a:r>
            <a:endParaRPr b="1" sz="2500">
              <a:solidFill>
                <a:srgbClr val="152D54"/>
              </a:solidFill>
              <a:latin typeface="Tahoma"/>
              <a:ea typeface="Tahoma"/>
              <a:cs typeface="Tahoma"/>
              <a:sym typeface="Tahoma"/>
            </a:endParaRPr>
          </a:p>
          <a:p>
            <a:pPr indent="0" lvl="0" marL="0" rtl="0" algn="ctr">
              <a:spcBef>
                <a:spcPts val="434"/>
              </a:spcBef>
              <a:spcAft>
                <a:spcPts val="0"/>
              </a:spcAft>
              <a:buClr>
                <a:srgbClr val="000000"/>
              </a:buClr>
              <a:buSzPts val="1100"/>
              <a:buFont typeface="Arial"/>
              <a:buNone/>
            </a:pPr>
            <a:r>
              <a:rPr b="1" lang="lv-LV" sz="2500">
                <a:solidFill>
                  <a:srgbClr val="152D54"/>
                </a:solidFill>
                <a:latin typeface="Tahoma"/>
                <a:ea typeface="Tahoma"/>
                <a:cs typeface="Tahoma"/>
                <a:sym typeface="Tahoma"/>
              </a:rPr>
              <a:t>konkurētspēju un darba iespējas</a:t>
            </a:r>
            <a:endParaRPr b="1" sz="1800">
              <a:solidFill>
                <a:srgbClr val="000000"/>
              </a:solidFill>
              <a:latin typeface="Calibri"/>
              <a:ea typeface="Calibri"/>
              <a:cs typeface="Calibri"/>
              <a:sym typeface="Calibri"/>
            </a:endParaRPr>
          </a:p>
        </p:txBody>
      </p:sp>
      <p:sp>
        <p:nvSpPr>
          <p:cNvPr id="106" name="Google Shape;106;p1"/>
          <p:cNvSpPr txBox="1"/>
          <p:nvPr/>
        </p:nvSpPr>
        <p:spPr>
          <a:xfrm>
            <a:off x="7634611" y="7175199"/>
            <a:ext cx="9677400" cy="477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E12227"/>
              </a:buClr>
              <a:buSzPts val="2500"/>
              <a:buFont typeface="Tahoma"/>
              <a:buNone/>
            </a:pPr>
            <a:r>
              <a:rPr b="1" lang="lv-LV" sz="2500">
                <a:solidFill>
                  <a:srgbClr val="E12227"/>
                </a:solidFill>
                <a:latin typeface="Tahoma"/>
                <a:ea typeface="Tahoma"/>
                <a:cs typeface="Tahoma"/>
                <a:sym typeface="Tahoma"/>
              </a:rPr>
              <a:t>Komandas darbs izmantojot IKT rīkus</a:t>
            </a:r>
            <a:endParaRPr b="0" i="0" sz="2500" u="none" cap="none" strike="noStrike">
              <a:solidFill>
                <a:srgbClr val="E12227"/>
              </a:solidFill>
              <a:latin typeface="Tahoma"/>
              <a:ea typeface="Tahoma"/>
              <a:cs typeface="Tahoma"/>
              <a:sym typeface="Tahoma"/>
            </a:endParaRPr>
          </a:p>
        </p:txBody>
      </p:sp>
      <p:sp>
        <p:nvSpPr>
          <p:cNvPr id="107" name="Google Shape;107;p1"/>
          <p:cNvSpPr txBox="1"/>
          <p:nvPr/>
        </p:nvSpPr>
        <p:spPr>
          <a:xfrm>
            <a:off x="9165800" y="7903525"/>
            <a:ext cx="6615000" cy="400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lv-LV" sz="2000">
                <a:solidFill>
                  <a:srgbClr val="243255"/>
                </a:solidFill>
                <a:latin typeface="Tahoma"/>
                <a:ea typeface="Tahoma"/>
                <a:cs typeface="Tahoma"/>
                <a:sym typeface="Tahoma"/>
              </a:rPr>
              <a:t>PARTNERIS: Internet Web Solutions</a:t>
            </a:r>
            <a:endParaRPr b="1" sz="2000">
              <a:solidFill>
                <a:srgbClr val="243255"/>
              </a:solidFill>
              <a:latin typeface="Tahoma"/>
              <a:ea typeface="Tahoma"/>
              <a:cs typeface="Tahoma"/>
              <a:sym typeface="Tahoma"/>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10"/>
          <p:cNvSpPr txBox="1"/>
          <p:nvPr/>
        </p:nvSpPr>
        <p:spPr>
          <a:xfrm>
            <a:off x="228600" y="9563100"/>
            <a:ext cx="125730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lv-LV" sz="1400" u="none" strike="noStrike">
                <a:solidFill>
                  <a:schemeClr val="lt1"/>
                </a:solidFill>
                <a:latin typeface="Arial"/>
                <a:ea typeface="Arial"/>
                <a:cs typeface="Arial"/>
                <a:sym typeface="Arial"/>
              </a:rPr>
              <a:t>Ar Eiropas Savienības Erasmus + programmas atbalstu. Šis dokuments un tā saturs informācijas tikai autoru viedokli, un Komisiju nevar saukt atspoguļo sektoru atbildības par jebkādu ietvertās tajā... izmantošanu.</a:t>
            </a:r>
            <a:endParaRPr sz="1400">
              <a:solidFill>
                <a:schemeClr val="lt1"/>
              </a:solidFill>
              <a:latin typeface="Arial"/>
              <a:ea typeface="Arial"/>
              <a:cs typeface="Arial"/>
              <a:sym typeface="Arial"/>
            </a:endParaRPr>
          </a:p>
        </p:txBody>
      </p:sp>
      <p:pic>
        <p:nvPicPr>
          <p:cNvPr id="239" name="Google Shape;239;p10"/>
          <p:cNvPicPr preferRelativeResize="0"/>
          <p:nvPr/>
        </p:nvPicPr>
        <p:blipFill rotWithShape="1">
          <a:blip r:embed="rId3">
            <a:alphaModFix/>
          </a:blip>
          <a:srcRect b="0" l="0" r="0" t="0"/>
          <a:stretch/>
        </p:blipFill>
        <p:spPr>
          <a:xfrm>
            <a:off x="1370414" y="8943014"/>
            <a:ext cx="1684513" cy="481167"/>
          </a:xfrm>
          <a:prstGeom prst="rect">
            <a:avLst/>
          </a:prstGeom>
          <a:noFill/>
          <a:ln>
            <a:noFill/>
          </a:ln>
        </p:spPr>
      </p:pic>
      <p:pic>
        <p:nvPicPr>
          <p:cNvPr id="240" name="Google Shape;240;p10"/>
          <p:cNvPicPr preferRelativeResize="0"/>
          <p:nvPr/>
        </p:nvPicPr>
        <p:blipFill rotWithShape="1">
          <a:blip r:embed="rId4">
            <a:alphaModFix/>
          </a:blip>
          <a:srcRect b="0" l="0" r="0" t="0"/>
          <a:stretch/>
        </p:blipFill>
        <p:spPr>
          <a:xfrm>
            <a:off x="228600" y="8912117"/>
            <a:ext cx="1066800" cy="512064"/>
          </a:xfrm>
          <a:prstGeom prst="rect">
            <a:avLst/>
          </a:prstGeom>
          <a:noFill/>
          <a:ln>
            <a:noFill/>
          </a:ln>
        </p:spPr>
      </p:pic>
      <p:sp>
        <p:nvSpPr>
          <p:cNvPr id="241" name="Google Shape;241;p10"/>
          <p:cNvSpPr txBox="1"/>
          <p:nvPr/>
        </p:nvSpPr>
        <p:spPr>
          <a:xfrm>
            <a:off x="882638" y="3008157"/>
            <a:ext cx="11708278" cy="2610843"/>
          </a:xfrm>
          <a:prstGeom prst="rect">
            <a:avLst/>
          </a:prstGeom>
          <a:noFill/>
          <a:ln>
            <a:noFill/>
          </a:ln>
        </p:spPr>
        <p:txBody>
          <a:bodyPr anchorCtr="0" anchor="t" bIns="45700" lIns="91425" spcFirstLastPara="1" rIns="91425" wrap="square" tIns="45700">
            <a:spAutoFit/>
          </a:bodyPr>
          <a:lstStyle/>
          <a:p>
            <a:pPr indent="-342900" lvl="0" marL="342900" marR="0" rtl="0" algn="just">
              <a:lnSpc>
                <a:spcPct val="150000"/>
              </a:lnSpc>
              <a:spcBef>
                <a:spcPts val="0"/>
              </a:spcBef>
              <a:spcAft>
                <a:spcPts val="0"/>
              </a:spcAft>
              <a:buClr>
                <a:srgbClr val="243255"/>
              </a:buClr>
              <a:buSzPts val="2800"/>
              <a:buFont typeface="Noto Sans Symbols"/>
              <a:buChar char="∙"/>
            </a:pPr>
            <a:r>
              <a:rPr b="1" lang="lv-LV" sz="2800">
                <a:solidFill>
                  <a:srgbClr val="243255"/>
                </a:solidFill>
                <a:latin typeface="Calibri"/>
                <a:ea typeface="Calibri"/>
                <a:cs typeface="Calibri"/>
                <a:sym typeface="Calibri"/>
              </a:rPr>
              <a:t>Project.co:</a:t>
            </a:r>
            <a:r>
              <a:rPr lang="lv-LV" sz="2800">
                <a:solidFill>
                  <a:srgbClr val="243255"/>
                </a:solidFill>
                <a:latin typeface="Calibri"/>
                <a:ea typeface="Calibri"/>
                <a:cs typeface="Calibri"/>
                <a:sym typeface="Calibri"/>
              </a:rPr>
              <a:t> šī projektu pārvaldības platforma ļauj lietotājiem strādāt ar vairākiem uzdevumiem vienlaikus. Varat koplietot failus, izveidot sarakstus, kalendārus un grafikus, Kanban dēļus, rēķinus... Tādējādi uzdevumu izsekošana kļūst vienkārša un dinamiska.</a:t>
            </a:r>
            <a:endParaRPr sz="2800">
              <a:solidFill>
                <a:schemeClr val="dk1"/>
              </a:solidFill>
              <a:latin typeface="Calibri"/>
              <a:ea typeface="Calibri"/>
              <a:cs typeface="Calibri"/>
              <a:sym typeface="Calibri"/>
            </a:endParaRPr>
          </a:p>
        </p:txBody>
      </p:sp>
      <p:sp>
        <p:nvSpPr>
          <p:cNvPr id="242" name="Google Shape;242;p10"/>
          <p:cNvSpPr txBox="1"/>
          <p:nvPr/>
        </p:nvSpPr>
        <p:spPr>
          <a:xfrm>
            <a:off x="14478000" y="647700"/>
            <a:ext cx="3373755" cy="751488"/>
          </a:xfrm>
          <a:prstGeom prst="rect">
            <a:avLst/>
          </a:prstGeom>
          <a:noFill/>
          <a:ln>
            <a:noFill/>
          </a:ln>
        </p:spPr>
        <p:txBody>
          <a:bodyPr anchorCtr="0" anchor="t" bIns="0" lIns="0" spcFirstLastPara="1" rIns="0" wrap="square" tIns="12700">
            <a:spAutoFit/>
          </a:bodyPr>
          <a:lstStyle/>
          <a:p>
            <a:pPr indent="0" lvl="0" marL="0" marR="0" rtl="0" algn="l">
              <a:spcBef>
                <a:spcPts val="0"/>
              </a:spcBef>
              <a:spcAft>
                <a:spcPts val="0"/>
              </a:spcAft>
              <a:buNone/>
            </a:pPr>
            <a:r>
              <a:rPr b="1" i="0" lang="lv-LV" sz="4800">
                <a:solidFill>
                  <a:srgbClr val="152D54"/>
                </a:solidFill>
                <a:latin typeface="Calibri"/>
                <a:ea typeface="Calibri"/>
                <a:cs typeface="Calibri"/>
                <a:sym typeface="Calibri"/>
              </a:rPr>
              <a:t>1. nodaļa</a:t>
            </a:r>
            <a:endParaRPr b="1" i="0" sz="9000">
              <a:solidFill>
                <a:srgbClr val="152D54"/>
              </a:solidFill>
              <a:latin typeface="Calibri"/>
              <a:ea typeface="Calibri"/>
              <a:cs typeface="Calibri"/>
              <a:sym typeface="Calibri"/>
            </a:endParaRPr>
          </a:p>
        </p:txBody>
      </p:sp>
      <p:sp>
        <p:nvSpPr>
          <p:cNvPr id="243" name="Google Shape;243;p10"/>
          <p:cNvSpPr txBox="1"/>
          <p:nvPr/>
        </p:nvSpPr>
        <p:spPr>
          <a:xfrm>
            <a:off x="903420" y="708614"/>
            <a:ext cx="12244544" cy="629660"/>
          </a:xfrm>
          <a:prstGeom prst="rect">
            <a:avLst/>
          </a:prstGeom>
          <a:noFill/>
          <a:ln>
            <a:noFill/>
          </a:ln>
        </p:spPr>
        <p:txBody>
          <a:bodyPr anchorCtr="0" anchor="t" bIns="0" lIns="0" spcFirstLastPara="1" rIns="0" wrap="square" tIns="13950">
            <a:spAutoFit/>
          </a:bodyPr>
          <a:lstStyle/>
          <a:p>
            <a:pPr indent="0" lvl="0" marL="0" marR="0" rtl="0" algn="l">
              <a:spcBef>
                <a:spcPts val="0"/>
              </a:spcBef>
              <a:spcAft>
                <a:spcPts val="0"/>
              </a:spcAft>
              <a:buNone/>
            </a:pPr>
            <a:r>
              <a:rPr b="1" lang="lv-LV" sz="4000">
                <a:solidFill>
                  <a:srgbClr val="E12227"/>
                </a:solidFill>
                <a:latin typeface="Calibri"/>
                <a:ea typeface="Calibri"/>
                <a:cs typeface="Calibri"/>
                <a:sym typeface="Calibri"/>
              </a:rPr>
              <a:t>Komandas darbs, izmantojot IKT rīkus</a:t>
            </a:r>
            <a:endParaRPr b="1" sz="4000">
              <a:solidFill>
                <a:srgbClr val="E12227"/>
              </a:solidFill>
              <a:latin typeface="Calibri"/>
              <a:ea typeface="Calibri"/>
              <a:cs typeface="Calibri"/>
              <a:sym typeface="Calibri"/>
            </a:endParaRPr>
          </a:p>
        </p:txBody>
      </p:sp>
      <p:pic>
        <p:nvPicPr>
          <p:cNvPr descr="Data Processing Agreement | Project.co" id="244" name="Google Shape;244;p10"/>
          <p:cNvPicPr preferRelativeResize="0"/>
          <p:nvPr/>
        </p:nvPicPr>
        <p:blipFill rotWithShape="1">
          <a:blip r:embed="rId5">
            <a:alphaModFix/>
          </a:blip>
          <a:srcRect b="0" l="0" r="0" t="0"/>
          <a:stretch/>
        </p:blipFill>
        <p:spPr>
          <a:xfrm>
            <a:off x="903420" y="1915810"/>
            <a:ext cx="4278180" cy="94996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43"/>
                                        </p:tgtEl>
                                        <p:attrNameLst>
                                          <p:attrName>style.visibility</p:attrName>
                                        </p:attrNameLst>
                                      </p:cBhvr>
                                      <p:to>
                                        <p:strVal val="visible"/>
                                      </p:to>
                                    </p:set>
                                    <p:animEffect filter="fade" transition="in">
                                      <p:cBhvr>
                                        <p:cTn dur="500"/>
                                        <p:tgtEl>
                                          <p:spTgt spid="243"/>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42"/>
                                        </p:tgtEl>
                                        <p:attrNameLst>
                                          <p:attrName>style.visibility</p:attrName>
                                        </p:attrNameLst>
                                      </p:cBhvr>
                                      <p:to>
                                        <p:strVal val="visible"/>
                                      </p:to>
                                    </p:set>
                                    <p:animEffect filter="fade" transition="in">
                                      <p:cBhvr>
                                        <p:cTn dur="500"/>
                                        <p:tgtEl>
                                          <p:spTgt spid="2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4"/>
                                        </p:tgtEl>
                                        <p:attrNameLst>
                                          <p:attrName>style.visibility</p:attrName>
                                        </p:attrNameLst>
                                      </p:cBhvr>
                                      <p:to>
                                        <p:strVal val="visible"/>
                                      </p:to>
                                    </p:set>
                                    <p:animEffect filter="fade" transition="in">
                                      <p:cBhvr>
                                        <p:cTn dur="1000"/>
                                        <p:tgtEl>
                                          <p:spTgt spid="244"/>
                                        </p:tgtEl>
                                      </p:cBhvr>
                                    </p:animEffect>
                                  </p:childTnLst>
                                </p:cTn>
                              </p:par>
                              <p:par>
                                <p:cTn fill="hold" nodeType="withEffect" presetClass="entr" presetID="10" presetSubtype="0">
                                  <p:stCondLst>
                                    <p:cond delay="0"/>
                                  </p:stCondLst>
                                  <p:childTnLst>
                                    <p:set>
                                      <p:cBhvr>
                                        <p:cTn dur="1" fill="hold">
                                          <p:stCondLst>
                                            <p:cond delay="0"/>
                                          </p:stCondLst>
                                        </p:cTn>
                                        <p:tgtEl>
                                          <p:spTgt spid="241"/>
                                        </p:tgtEl>
                                        <p:attrNameLst>
                                          <p:attrName>style.visibility</p:attrName>
                                        </p:attrNameLst>
                                      </p:cBhvr>
                                      <p:to>
                                        <p:strVal val="visible"/>
                                      </p:to>
                                    </p:set>
                                    <p:animEffect filter="fade" transition="in">
                                      <p:cBhvr>
                                        <p:cTn dur="500"/>
                                        <p:tgtEl>
                                          <p:spTgt spid="24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11"/>
          <p:cNvSpPr txBox="1"/>
          <p:nvPr/>
        </p:nvSpPr>
        <p:spPr>
          <a:xfrm>
            <a:off x="228600" y="9563100"/>
            <a:ext cx="125730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lv-LV" sz="1400" u="none" strike="noStrike">
                <a:solidFill>
                  <a:schemeClr val="lt1"/>
                </a:solidFill>
                <a:latin typeface="Arial"/>
                <a:ea typeface="Arial"/>
                <a:cs typeface="Arial"/>
                <a:sym typeface="Arial"/>
              </a:rPr>
              <a:t>Ar Eiropas Savienības Erasmus + programmas atbalstu. Šis dokuments un tā saturs informācijas tikai autoru viedokli, un Komisiju nevar saukt atspoguļo sektoru atbildības par jebkādu ietvertās tajā... izmantošanu.</a:t>
            </a:r>
            <a:endParaRPr sz="1400">
              <a:solidFill>
                <a:schemeClr val="lt1"/>
              </a:solidFill>
              <a:latin typeface="Arial"/>
              <a:ea typeface="Arial"/>
              <a:cs typeface="Arial"/>
              <a:sym typeface="Arial"/>
            </a:endParaRPr>
          </a:p>
        </p:txBody>
      </p:sp>
      <p:pic>
        <p:nvPicPr>
          <p:cNvPr id="251" name="Google Shape;251;p11"/>
          <p:cNvPicPr preferRelativeResize="0"/>
          <p:nvPr/>
        </p:nvPicPr>
        <p:blipFill rotWithShape="1">
          <a:blip r:embed="rId3">
            <a:alphaModFix/>
          </a:blip>
          <a:srcRect b="0" l="0" r="0" t="0"/>
          <a:stretch/>
        </p:blipFill>
        <p:spPr>
          <a:xfrm>
            <a:off x="1370414" y="8943014"/>
            <a:ext cx="1684513" cy="481167"/>
          </a:xfrm>
          <a:prstGeom prst="rect">
            <a:avLst/>
          </a:prstGeom>
          <a:noFill/>
          <a:ln>
            <a:noFill/>
          </a:ln>
        </p:spPr>
      </p:pic>
      <p:pic>
        <p:nvPicPr>
          <p:cNvPr id="252" name="Google Shape;252;p11"/>
          <p:cNvPicPr preferRelativeResize="0"/>
          <p:nvPr/>
        </p:nvPicPr>
        <p:blipFill rotWithShape="1">
          <a:blip r:embed="rId4">
            <a:alphaModFix/>
          </a:blip>
          <a:srcRect b="0" l="0" r="0" t="0"/>
          <a:stretch/>
        </p:blipFill>
        <p:spPr>
          <a:xfrm>
            <a:off x="228600" y="8912117"/>
            <a:ext cx="1066800" cy="512064"/>
          </a:xfrm>
          <a:prstGeom prst="rect">
            <a:avLst/>
          </a:prstGeom>
          <a:noFill/>
          <a:ln>
            <a:noFill/>
          </a:ln>
        </p:spPr>
      </p:pic>
      <p:sp>
        <p:nvSpPr>
          <p:cNvPr id="253" name="Google Shape;253;p11"/>
          <p:cNvSpPr txBox="1"/>
          <p:nvPr/>
        </p:nvSpPr>
        <p:spPr>
          <a:xfrm>
            <a:off x="762000" y="3285146"/>
            <a:ext cx="10872944" cy="2610843"/>
          </a:xfrm>
          <a:prstGeom prst="rect">
            <a:avLst/>
          </a:prstGeom>
          <a:noFill/>
          <a:ln>
            <a:noFill/>
          </a:ln>
        </p:spPr>
        <p:txBody>
          <a:bodyPr anchorCtr="0" anchor="t" bIns="45700" lIns="91425" spcFirstLastPara="1" rIns="91425" wrap="square" tIns="45700">
            <a:spAutoFit/>
          </a:bodyPr>
          <a:lstStyle/>
          <a:p>
            <a:pPr indent="-342900" lvl="0" marL="342900" marR="0" rtl="0" algn="just">
              <a:lnSpc>
                <a:spcPct val="150000"/>
              </a:lnSpc>
              <a:spcBef>
                <a:spcPts val="0"/>
              </a:spcBef>
              <a:spcAft>
                <a:spcPts val="0"/>
              </a:spcAft>
              <a:buClr>
                <a:srgbClr val="243255"/>
              </a:buClr>
              <a:buSzPts val="2800"/>
              <a:buFont typeface="Arial"/>
              <a:buChar char="•"/>
            </a:pPr>
            <a:r>
              <a:rPr b="1" lang="lv-LV" sz="2800">
                <a:solidFill>
                  <a:srgbClr val="243255"/>
                </a:solidFill>
                <a:latin typeface="Calibri"/>
                <a:ea typeface="Calibri"/>
                <a:cs typeface="Calibri"/>
                <a:sym typeface="Calibri"/>
              </a:rPr>
              <a:t>nTask:</a:t>
            </a:r>
            <a:r>
              <a:rPr lang="lv-LV" sz="2800">
                <a:solidFill>
                  <a:srgbClr val="243255"/>
                </a:solidFill>
                <a:latin typeface="Calibri"/>
                <a:ea typeface="Calibri"/>
                <a:cs typeface="Calibri"/>
                <a:sym typeface="Calibri"/>
              </a:rPr>
              <a:t> šī bezmaksas viedā platforma ir paredzēta grupām, ļaujot ieplānot sapulces, apmainīties ar failiem, plānot projektus un izmantot daudzas citas iespējas. Tā projektu vadības programmatūra nodrošina visus nepieciešamos rīkus.</a:t>
            </a:r>
            <a:endParaRPr sz="2800">
              <a:solidFill>
                <a:schemeClr val="dk1"/>
              </a:solidFill>
              <a:latin typeface="Calibri"/>
              <a:ea typeface="Calibri"/>
              <a:cs typeface="Calibri"/>
              <a:sym typeface="Calibri"/>
            </a:endParaRPr>
          </a:p>
        </p:txBody>
      </p:sp>
      <p:sp>
        <p:nvSpPr>
          <p:cNvPr id="254" name="Google Shape;254;p11"/>
          <p:cNvSpPr txBox="1"/>
          <p:nvPr/>
        </p:nvSpPr>
        <p:spPr>
          <a:xfrm>
            <a:off x="14706600" y="647700"/>
            <a:ext cx="3145155" cy="751488"/>
          </a:xfrm>
          <a:prstGeom prst="rect">
            <a:avLst/>
          </a:prstGeom>
          <a:noFill/>
          <a:ln>
            <a:noFill/>
          </a:ln>
        </p:spPr>
        <p:txBody>
          <a:bodyPr anchorCtr="0" anchor="t" bIns="0" lIns="0" spcFirstLastPara="1" rIns="0" wrap="square" tIns="12700">
            <a:spAutoFit/>
          </a:bodyPr>
          <a:lstStyle/>
          <a:p>
            <a:pPr indent="0" lvl="0" marL="0" marR="0" rtl="0" algn="l">
              <a:spcBef>
                <a:spcPts val="0"/>
              </a:spcBef>
              <a:spcAft>
                <a:spcPts val="0"/>
              </a:spcAft>
              <a:buNone/>
            </a:pPr>
            <a:r>
              <a:rPr b="1" i="0" lang="lv-LV" sz="4800">
                <a:solidFill>
                  <a:srgbClr val="152D54"/>
                </a:solidFill>
                <a:latin typeface="Calibri"/>
                <a:ea typeface="Calibri"/>
                <a:cs typeface="Calibri"/>
                <a:sym typeface="Calibri"/>
              </a:rPr>
              <a:t>1. nodaļa</a:t>
            </a:r>
            <a:endParaRPr b="1" i="0" sz="9000">
              <a:solidFill>
                <a:srgbClr val="152D54"/>
              </a:solidFill>
              <a:latin typeface="Calibri"/>
              <a:ea typeface="Calibri"/>
              <a:cs typeface="Calibri"/>
              <a:sym typeface="Calibri"/>
            </a:endParaRPr>
          </a:p>
        </p:txBody>
      </p:sp>
      <p:sp>
        <p:nvSpPr>
          <p:cNvPr id="255" name="Google Shape;255;p11"/>
          <p:cNvSpPr txBox="1"/>
          <p:nvPr/>
        </p:nvSpPr>
        <p:spPr>
          <a:xfrm>
            <a:off x="903420" y="708614"/>
            <a:ext cx="12244544" cy="629660"/>
          </a:xfrm>
          <a:prstGeom prst="rect">
            <a:avLst/>
          </a:prstGeom>
          <a:noFill/>
          <a:ln>
            <a:noFill/>
          </a:ln>
        </p:spPr>
        <p:txBody>
          <a:bodyPr anchorCtr="0" anchor="t" bIns="0" lIns="0" spcFirstLastPara="1" rIns="0" wrap="square" tIns="13950">
            <a:spAutoFit/>
          </a:bodyPr>
          <a:lstStyle/>
          <a:p>
            <a:pPr indent="0" lvl="0" marL="0" marR="0" rtl="0" algn="l">
              <a:spcBef>
                <a:spcPts val="0"/>
              </a:spcBef>
              <a:spcAft>
                <a:spcPts val="0"/>
              </a:spcAft>
              <a:buNone/>
            </a:pPr>
            <a:r>
              <a:rPr b="1" lang="lv-LV" sz="4000">
                <a:solidFill>
                  <a:srgbClr val="E12227"/>
                </a:solidFill>
                <a:latin typeface="Calibri"/>
                <a:ea typeface="Calibri"/>
                <a:cs typeface="Calibri"/>
                <a:sym typeface="Calibri"/>
              </a:rPr>
              <a:t>Komandas darbs, izmantojot IKT rīkus</a:t>
            </a:r>
            <a:endParaRPr b="1" sz="4000">
              <a:solidFill>
                <a:srgbClr val="E12227"/>
              </a:solidFill>
              <a:latin typeface="Calibri"/>
              <a:ea typeface="Calibri"/>
              <a:cs typeface="Calibri"/>
              <a:sym typeface="Calibri"/>
            </a:endParaRPr>
          </a:p>
        </p:txBody>
      </p:sp>
      <p:pic>
        <p:nvPicPr>
          <p:cNvPr descr="nTask - Free Online Task &amp;amp; Project Management Software for Teams - nTask" id="256" name="Google Shape;256;p11"/>
          <p:cNvPicPr preferRelativeResize="0"/>
          <p:nvPr/>
        </p:nvPicPr>
        <p:blipFill rotWithShape="1">
          <a:blip r:embed="rId5">
            <a:alphaModFix/>
          </a:blip>
          <a:srcRect b="0" l="0" r="0" t="0"/>
          <a:stretch/>
        </p:blipFill>
        <p:spPr>
          <a:xfrm>
            <a:off x="1066800" y="1866900"/>
            <a:ext cx="3744780" cy="1216578"/>
          </a:xfrm>
          <a:prstGeom prst="rect">
            <a:avLst/>
          </a:prstGeom>
          <a:noFill/>
          <a:ln>
            <a:noFill/>
          </a:ln>
        </p:spPr>
      </p:pic>
    </p:spTree>
  </p:cSld>
  <p:clrMapOvr>
    <a:masterClrMapping/>
  </p:clrMapOvr>
  <p:transition spd="slow" p14:dur="2500">
    <p:checke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55"/>
                                        </p:tgtEl>
                                        <p:attrNameLst>
                                          <p:attrName>style.visibility</p:attrName>
                                        </p:attrNameLst>
                                      </p:cBhvr>
                                      <p:to>
                                        <p:strVal val="visible"/>
                                      </p:to>
                                    </p:set>
                                    <p:animEffect filter="fade" transition="in">
                                      <p:cBhvr>
                                        <p:cTn dur="500"/>
                                        <p:tgtEl>
                                          <p:spTgt spid="255"/>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54"/>
                                        </p:tgtEl>
                                        <p:attrNameLst>
                                          <p:attrName>style.visibility</p:attrName>
                                        </p:attrNameLst>
                                      </p:cBhvr>
                                      <p:to>
                                        <p:strVal val="visible"/>
                                      </p:to>
                                    </p:set>
                                    <p:animEffect filter="fade" transition="in">
                                      <p:cBhvr>
                                        <p:cTn dur="500"/>
                                        <p:tgtEl>
                                          <p:spTgt spid="2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6"/>
                                        </p:tgtEl>
                                        <p:attrNameLst>
                                          <p:attrName>style.visibility</p:attrName>
                                        </p:attrNameLst>
                                      </p:cBhvr>
                                      <p:to>
                                        <p:strVal val="visible"/>
                                      </p:to>
                                    </p:set>
                                    <p:animEffect filter="fade" transition="in">
                                      <p:cBhvr>
                                        <p:cTn dur="1000"/>
                                        <p:tgtEl>
                                          <p:spTgt spid="256"/>
                                        </p:tgtEl>
                                      </p:cBhvr>
                                    </p:animEffect>
                                  </p:childTnLst>
                                </p:cTn>
                              </p:par>
                              <p:par>
                                <p:cTn fill="hold" nodeType="withEffect" presetClass="entr" presetID="10" presetSubtype="0">
                                  <p:stCondLst>
                                    <p:cond delay="0"/>
                                  </p:stCondLst>
                                  <p:childTnLst>
                                    <p:set>
                                      <p:cBhvr>
                                        <p:cTn dur="1" fill="hold">
                                          <p:stCondLst>
                                            <p:cond delay="0"/>
                                          </p:stCondLst>
                                        </p:cTn>
                                        <p:tgtEl>
                                          <p:spTgt spid="253"/>
                                        </p:tgtEl>
                                        <p:attrNameLst>
                                          <p:attrName>style.visibility</p:attrName>
                                        </p:attrNameLst>
                                      </p:cBhvr>
                                      <p:to>
                                        <p:strVal val="visible"/>
                                      </p:to>
                                    </p:set>
                                    <p:animEffect filter="fade" transition="in">
                                      <p:cBhvr>
                                        <p:cTn dur="500"/>
                                        <p:tgtEl>
                                          <p:spTgt spid="25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12"/>
          <p:cNvSpPr txBox="1"/>
          <p:nvPr/>
        </p:nvSpPr>
        <p:spPr>
          <a:xfrm>
            <a:off x="228600" y="9563100"/>
            <a:ext cx="125730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lv-LV" sz="1400" u="none" strike="noStrike">
                <a:solidFill>
                  <a:schemeClr val="lt1"/>
                </a:solidFill>
                <a:latin typeface="Arial"/>
                <a:ea typeface="Arial"/>
                <a:cs typeface="Arial"/>
                <a:sym typeface="Arial"/>
              </a:rPr>
              <a:t>Ar Eiropas Savienības Erasmus + programmas atbalstu. Šis dokuments un tā saturs informācijas tikai autoru viedokli, un Komisiju nevar saukt atspoguļo sektoru atbildības par jebkādu ietvertās tajā... izmantošanu.</a:t>
            </a:r>
            <a:endParaRPr sz="1400">
              <a:solidFill>
                <a:schemeClr val="lt1"/>
              </a:solidFill>
              <a:latin typeface="Arial"/>
              <a:ea typeface="Arial"/>
              <a:cs typeface="Arial"/>
              <a:sym typeface="Arial"/>
            </a:endParaRPr>
          </a:p>
        </p:txBody>
      </p:sp>
      <p:pic>
        <p:nvPicPr>
          <p:cNvPr id="263" name="Google Shape;263;p12"/>
          <p:cNvPicPr preferRelativeResize="0"/>
          <p:nvPr/>
        </p:nvPicPr>
        <p:blipFill rotWithShape="1">
          <a:blip r:embed="rId3">
            <a:alphaModFix/>
          </a:blip>
          <a:srcRect b="0" l="0" r="0" t="0"/>
          <a:stretch/>
        </p:blipFill>
        <p:spPr>
          <a:xfrm>
            <a:off x="1370414" y="8943014"/>
            <a:ext cx="1684513" cy="481167"/>
          </a:xfrm>
          <a:prstGeom prst="rect">
            <a:avLst/>
          </a:prstGeom>
          <a:noFill/>
          <a:ln>
            <a:noFill/>
          </a:ln>
        </p:spPr>
      </p:pic>
      <p:pic>
        <p:nvPicPr>
          <p:cNvPr id="264" name="Google Shape;264;p12"/>
          <p:cNvPicPr preferRelativeResize="0"/>
          <p:nvPr/>
        </p:nvPicPr>
        <p:blipFill rotWithShape="1">
          <a:blip r:embed="rId4">
            <a:alphaModFix/>
          </a:blip>
          <a:srcRect b="0" l="0" r="0" t="0"/>
          <a:stretch/>
        </p:blipFill>
        <p:spPr>
          <a:xfrm>
            <a:off x="228600" y="8912117"/>
            <a:ext cx="1066800" cy="512064"/>
          </a:xfrm>
          <a:prstGeom prst="rect">
            <a:avLst/>
          </a:prstGeom>
          <a:noFill/>
          <a:ln>
            <a:noFill/>
          </a:ln>
        </p:spPr>
      </p:pic>
      <p:sp>
        <p:nvSpPr>
          <p:cNvPr id="265" name="Google Shape;265;p12"/>
          <p:cNvSpPr txBox="1"/>
          <p:nvPr/>
        </p:nvSpPr>
        <p:spPr>
          <a:xfrm>
            <a:off x="962301" y="2777835"/>
            <a:ext cx="10872944" cy="2610843"/>
          </a:xfrm>
          <a:prstGeom prst="rect">
            <a:avLst/>
          </a:prstGeom>
          <a:noFill/>
          <a:ln>
            <a:noFill/>
          </a:ln>
        </p:spPr>
        <p:txBody>
          <a:bodyPr anchorCtr="0" anchor="t" bIns="45700" lIns="91425" spcFirstLastPara="1" rIns="91425" wrap="square" tIns="45700">
            <a:spAutoFit/>
          </a:bodyPr>
          <a:lstStyle/>
          <a:p>
            <a:pPr indent="-342900" lvl="0" marL="342900" marR="0" rtl="0" algn="just">
              <a:lnSpc>
                <a:spcPct val="150000"/>
              </a:lnSpc>
              <a:spcBef>
                <a:spcPts val="0"/>
              </a:spcBef>
              <a:spcAft>
                <a:spcPts val="0"/>
              </a:spcAft>
              <a:buClr>
                <a:srgbClr val="243255"/>
              </a:buClr>
              <a:buSzPts val="2800"/>
              <a:buFont typeface="Arial"/>
              <a:buChar char="•"/>
            </a:pPr>
            <a:r>
              <a:rPr b="1" lang="lv-LV" sz="2800">
                <a:solidFill>
                  <a:srgbClr val="243255"/>
                </a:solidFill>
                <a:latin typeface="Calibri"/>
                <a:ea typeface="Calibri"/>
                <a:cs typeface="Calibri"/>
                <a:sym typeface="Calibri"/>
              </a:rPr>
              <a:t>teamwork:</a:t>
            </a:r>
            <a:r>
              <a:rPr lang="lv-LV" sz="2800">
                <a:solidFill>
                  <a:srgbClr val="243255"/>
                </a:solidFill>
                <a:latin typeface="Calibri"/>
                <a:ea typeface="Calibri"/>
                <a:cs typeface="Calibri"/>
                <a:sym typeface="Calibri"/>
              </a:rPr>
              <a:t> šis tiešsaistes mākoņdatošanas risinājums nodrošina funkcijas dažādu biznesa aspektu pārvaldībai. Tās pakalpojumi ietver uzdevumu sarakstus, laika un termiņu pārvaldību, failu un ziņojumu koplietošanu starp pārējiem.</a:t>
            </a:r>
            <a:endParaRPr sz="2800">
              <a:solidFill>
                <a:schemeClr val="dk1"/>
              </a:solidFill>
              <a:latin typeface="Calibri"/>
              <a:ea typeface="Calibri"/>
              <a:cs typeface="Calibri"/>
              <a:sym typeface="Calibri"/>
            </a:endParaRPr>
          </a:p>
        </p:txBody>
      </p:sp>
      <p:sp>
        <p:nvSpPr>
          <p:cNvPr id="266" name="Google Shape;266;p12"/>
          <p:cNvSpPr txBox="1"/>
          <p:nvPr/>
        </p:nvSpPr>
        <p:spPr>
          <a:xfrm>
            <a:off x="14325600" y="647700"/>
            <a:ext cx="3526155" cy="751488"/>
          </a:xfrm>
          <a:prstGeom prst="rect">
            <a:avLst/>
          </a:prstGeom>
          <a:noFill/>
          <a:ln>
            <a:noFill/>
          </a:ln>
        </p:spPr>
        <p:txBody>
          <a:bodyPr anchorCtr="0" anchor="t" bIns="0" lIns="0" spcFirstLastPara="1" rIns="0" wrap="square" tIns="12700">
            <a:spAutoFit/>
          </a:bodyPr>
          <a:lstStyle/>
          <a:p>
            <a:pPr indent="0" lvl="0" marL="0" marR="0" rtl="0" algn="l">
              <a:spcBef>
                <a:spcPts val="0"/>
              </a:spcBef>
              <a:spcAft>
                <a:spcPts val="0"/>
              </a:spcAft>
              <a:buNone/>
            </a:pPr>
            <a:r>
              <a:rPr b="1" i="0" lang="lv-LV" sz="4800">
                <a:solidFill>
                  <a:srgbClr val="152D54"/>
                </a:solidFill>
                <a:latin typeface="Calibri"/>
                <a:ea typeface="Calibri"/>
                <a:cs typeface="Calibri"/>
                <a:sym typeface="Calibri"/>
              </a:rPr>
              <a:t>1. nodaļa</a:t>
            </a:r>
            <a:endParaRPr b="1" i="0" sz="9000">
              <a:solidFill>
                <a:srgbClr val="152D54"/>
              </a:solidFill>
              <a:latin typeface="Calibri"/>
              <a:ea typeface="Calibri"/>
              <a:cs typeface="Calibri"/>
              <a:sym typeface="Calibri"/>
            </a:endParaRPr>
          </a:p>
        </p:txBody>
      </p:sp>
      <p:sp>
        <p:nvSpPr>
          <p:cNvPr id="267" name="Google Shape;267;p12"/>
          <p:cNvSpPr txBox="1"/>
          <p:nvPr/>
        </p:nvSpPr>
        <p:spPr>
          <a:xfrm>
            <a:off x="903420" y="708614"/>
            <a:ext cx="12244544" cy="629660"/>
          </a:xfrm>
          <a:prstGeom prst="rect">
            <a:avLst/>
          </a:prstGeom>
          <a:noFill/>
          <a:ln>
            <a:noFill/>
          </a:ln>
        </p:spPr>
        <p:txBody>
          <a:bodyPr anchorCtr="0" anchor="t" bIns="0" lIns="0" spcFirstLastPara="1" rIns="0" wrap="square" tIns="13950">
            <a:spAutoFit/>
          </a:bodyPr>
          <a:lstStyle/>
          <a:p>
            <a:pPr indent="0" lvl="0" marL="0" marR="0" rtl="0" algn="l">
              <a:spcBef>
                <a:spcPts val="0"/>
              </a:spcBef>
              <a:spcAft>
                <a:spcPts val="0"/>
              </a:spcAft>
              <a:buNone/>
            </a:pPr>
            <a:r>
              <a:rPr b="1" lang="lv-LV" sz="4000">
                <a:solidFill>
                  <a:srgbClr val="E12227"/>
                </a:solidFill>
                <a:latin typeface="Calibri"/>
                <a:ea typeface="Calibri"/>
                <a:cs typeface="Calibri"/>
                <a:sym typeface="Calibri"/>
              </a:rPr>
              <a:t>Komandas darbs, izmantojot IKT rīkus</a:t>
            </a:r>
            <a:endParaRPr b="1" sz="4000">
              <a:solidFill>
                <a:srgbClr val="E12227"/>
              </a:solidFill>
              <a:latin typeface="Calibri"/>
              <a:ea typeface="Calibri"/>
              <a:cs typeface="Calibri"/>
              <a:sym typeface="Calibri"/>
            </a:endParaRPr>
          </a:p>
        </p:txBody>
      </p:sp>
      <p:pic>
        <p:nvPicPr>
          <p:cNvPr descr="Teamwork&amp;#39;s New Brand: The highlights and the bloopers" id="268" name="Google Shape;268;p12"/>
          <p:cNvPicPr preferRelativeResize="0"/>
          <p:nvPr/>
        </p:nvPicPr>
        <p:blipFill rotWithShape="1">
          <a:blip r:embed="rId5">
            <a:alphaModFix/>
          </a:blip>
          <a:srcRect b="32758" l="10055" r="11172" t="33022"/>
          <a:stretch/>
        </p:blipFill>
        <p:spPr>
          <a:xfrm>
            <a:off x="859870" y="1711036"/>
            <a:ext cx="4390114" cy="106679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67"/>
                                        </p:tgtEl>
                                        <p:attrNameLst>
                                          <p:attrName>style.visibility</p:attrName>
                                        </p:attrNameLst>
                                      </p:cBhvr>
                                      <p:to>
                                        <p:strVal val="visible"/>
                                      </p:to>
                                    </p:set>
                                    <p:animEffect filter="fade" transition="in">
                                      <p:cBhvr>
                                        <p:cTn dur="500"/>
                                        <p:tgtEl>
                                          <p:spTgt spid="267"/>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66"/>
                                        </p:tgtEl>
                                        <p:attrNameLst>
                                          <p:attrName>style.visibility</p:attrName>
                                        </p:attrNameLst>
                                      </p:cBhvr>
                                      <p:to>
                                        <p:strVal val="visible"/>
                                      </p:to>
                                    </p:set>
                                    <p:animEffect filter="fade" transition="in">
                                      <p:cBhvr>
                                        <p:cTn dur="500"/>
                                        <p:tgtEl>
                                          <p:spTgt spid="26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8"/>
                                        </p:tgtEl>
                                        <p:attrNameLst>
                                          <p:attrName>style.visibility</p:attrName>
                                        </p:attrNameLst>
                                      </p:cBhvr>
                                      <p:to>
                                        <p:strVal val="visible"/>
                                      </p:to>
                                    </p:set>
                                    <p:animEffect filter="fade" transition="in">
                                      <p:cBhvr>
                                        <p:cTn dur="1000"/>
                                        <p:tgtEl>
                                          <p:spTgt spid="268"/>
                                        </p:tgtEl>
                                      </p:cBhvr>
                                    </p:animEffect>
                                  </p:childTnLst>
                                </p:cTn>
                              </p:par>
                              <p:par>
                                <p:cTn fill="hold" nodeType="withEffect" presetClass="entr" presetID="10" presetSubtype="0">
                                  <p:stCondLst>
                                    <p:cond delay="0"/>
                                  </p:stCondLst>
                                  <p:childTnLst>
                                    <p:set>
                                      <p:cBhvr>
                                        <p:cTn dur="1" fill="hold">
                                          <p:stCondLst>
                                            <p:cond delay="0"/>
                                          </p:stCondLst>
                                        </p:cTn>
                                        <p:tgtEl>
                                          <p:spTgt spid="265"/>
                                        </p:tgtEl>
                                        <p:attrNameLst>
                                          <p:attrName>style.visibility</p:attrName>
                                        </p:attrNameLst>
                                      </p:cBhvr>
                                      <p:to>
                                        <p:strVal val="visible"/>
                                      </p:to>
                                    </p:set>
                                    <p:animEffect filter="fade" transition="in">
                                      <p:cBhvr>
                                        <p:cTn dur="500"/>
                                        <p:tgtEl>
                                          <p:spTgt spid="2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pic>
        <p:nvPicPr>
          <p:cNvPr id="274" name="Google Shape;274;p13"/>
          <p:cNvPicPr preferRelativeResize="0"/>
          <p:nvPr/>
        </p:nvPicPr>
        <p:blipFill rotWithShape="1">
          <a:blip r:embed="rId3">
            <a:alphaModFix/>
          </a:blip>
          <a:srcRect b="0" l="0" r="0" t="0"/>
          <a:stretch/>
        </p:blipFill>
        <p:spPr>
          <a:xfrm>
            <a:off x="11125200" y="4339126"/>
            <a:ext cx="7391400" cy="4157662"/>
          </a:xfrm>
          <a:prstGeom prst="rect">
            <a:avLst/>
          </a:prstGeom>
          <a:noFill/>
          <a:ln>
            <a:noFill/>
          </a:ln>
        </p:spPr>
      </p:pic>
      <p:sp>
        <p:nvSpPr>
          <p:cNvPr id="275" name="Google Shape;275;p13"/>
          <p:cNvSpPr txBox="1"/>
          <p:nvPr/>
        </p:nvSpPr>
        <p:spPr>
          <a:xfrm>
            <a:off x="15087600" y="647700"/>
            <a:ext cx="2764155" cy="1490152"/>
          </a:xfrm>
          <a:prstGeom prst="rect">
            <a:avLst/>
          </a:prstGeom>
          <a:noFill/>
          <a:ln>
            <a:noFill/>
          </a:ln>
        </p:spPr>
        <p:txBody>
          <a:bodyPr anchorCtr="0" anchor="t" bIns="0" lIns="0" spcFirstLastPara="1" rIns="0" wrap="square" tIns="12700">
            <a:spAutoFit/>
          </a:bodyPr>
          <a:lstStyle/>
          <a:p>
            <a:pPr indent="0" lvl="0" marL="0" marR="0" rtl="0" algn="l">
              <a:spcBef>
                <a:spcPts val="0"/>
              </a:spcBef>
              <a:spcAft>
                <a:spcPts val="0"/>
              </a:spcAft>
              <a:buNone/>
            </a:pPr>
            <a:r>
              <a:rPr b="1" i="0" lang="lv-LV" sz="4800">
                <a:solidFill>
                  <a:srgbClr val="152D54"/>
                </a:solidFill>
                <a:latin typeface="Calibri"/>
                <a:ea typeface="Calibri"/>
                <a:cs typeface="Calibri"/>
                <a:sym typeface="Calibri"/>
              </a:rPr>
              <a:t>1. nodaļa</a:t>
            </a:r>
            <a:endParaRPr/>
          </a:p>
        </p:txBody>
      </p:sp>
      <p:sp>
        <p:nvSpPr>
          <p:cNvPr id="276" name="Google Shape;276;p13"/>
          <p:cNvSpPr txBox="1"/>
          <p:nvPr/>
        </p:nvSpPr>
        <p:spPr>
          <a:xfrm>
            <a:off x="228600" y="9563100"/>
            <a:ext cx="125730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lv-LV" sz="1400" u="none" strike="noStrike">
                <a:solidFill>
                  <a:schemeClr val="lt1"/>
                </a:solidFill>
                <a:latin typeface="Arial"/>
                <a:ea typeface="Arial"/>
                <a:cs typeface="Arial"/>
                <a:sym typeface="Arial"/>
              </a:rPr>
              <a:t>Ar Eiropas Savienības Erasmus + programmas atbalstu. Šis dokuments un tā saturs informācijas tikai autoru viedokli, un Komisiju nevar saukt atspoguļo sektoru atbildības par jebkādu ietvertās tajā... izmantošanu.</a:t>
            </a:r>
            <a:endParaRPr sz="1400">
              <a:solidFill>
                <a:schemeClr val="lt1"/>
              </a:solidFill>
              <a:latin typeface="Arial"/>
              <a:ea typeface="Arial"/>
              <a:cs typeface="Arial"/>
              <a:sym typeface="Arial"/>
            </a:endParaRPr>
          </a:p>
        </p:txBody>
      </p:sp>
      <p:pic>
        <p:nvPicPr>
          <p:cNvPr id="277" name="Google Shape;277;p13"/>
          <p:cNvPicPr preferRelativeResize="0"/>
          <p:nvPr/>
        </p:nvPicPr>
        <p:blipFill rotWithShape="1">
          <a:blip r:embed="rId4">
            <a:alphaModFix/>
          </a:blip>
          <a:srcRect b="0" l="0" r="0" t="0"/>
          <a:stretch/>
        </p:blipFill>
        <p:spPr>
          <a:xfrm>
            <a:off x="1370414" y="8943014"/>
            <a:ext cx="1684513" cy="481167"/>
          </a:xfrm>
          <a:prstGeom prst="rect">
            <a:avLst/>
          </a:prstGeom>
          <a:noFill/>
          <a:ln>
            <a:noFill/>
          </a:ln>
        </p:spPr>
      </p:pic>
      <p:pic>
        <p:nvPicPr>
          <p:cNvPr id="278" name="Google Shape;278;p13"/>
          <p:cNvPicPr preferRelativeResize="0"/>
          <p:nvPr/>
        </p:nvPicPr>
        <p:blipFill rotWithShape="1">
          <a:blip r:embed="rId5">
            <a:alphaModFix/>
          </a:blip>
          <a:srcRect b="0" l="0" r="0" t="0"/>
          <a:stretch/>
        </p:blipFill>
        <p:spPr>
          <a:xfrm>
            <a:off x="228600" y="8912117"/>
            <a:ext cx="1066800" cy="512064"/>
          </a:xfrm>
          <a:prstGeom prst="rect">
            <a:avLst/>
          </a:prstGeom>
          <a:noFill/>
          <a:ln>
            <a:noFill/>
          </a:ln>
        </p:spPr>
      </p:pic>
      <p:sp>
        <p:nvSpPr>
          <p:cNvPr id="279" name="Google Shape;279;p13"/>
          <p:cNvSpPr txBox="1"/>
          <p:nvPr/>
        </p:nvSpPr>
        <p:spPr>
          <a:xfrm>
            <a:off x="891592" y="1729203"/>
            <a:ext cx="11247016" cy="4549835"/>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1" lang="lv-LV" sz="2800">
                <a:solidFill>
                  <a:srgbClr val="243255"/>
                </a:solidFill>
                <a:latin typeface="Calibri"/>
                <a:ea typeface="Calibri"/>
                <a:cs typeface="Calibri"/>
                <a:sym typeface="Calibri"/>
              </a:rPr>
              <a:t>- Komunikācijas un sadarbības instrumenti:</a:t>
            </a:r>
            <a:endParaRPr sz="2800">
              <a:solidFill>
                <a:schemeClr val="dk1"/>
              </a:solidFill>
              <a:latin typeface="Calibri"/>
              <a:ea typeface="Calibri"/>
              <a:cs typeface="Calibri"/>
              <a:sym typeface="Calibri"/>
            </a:endParaRPr>
          </a:p>
          <a:p>
            <a:pPr indent="0" lvl="0" marL="0" marR="0" rtl="0" algn="just">
              <a:lnSpc>
                <a:spcPct val="150000"/>
              </a:lnSpc>
              <a:spcBef>
                <a:spcPts val="0"/>
              </a:spcBef>
              <a:spcAft>
                <a:spcPts val="0"/>
              </a:spcAft>
              <a:buNone/>
            </a:pPr>
            <a:r>
              <a:rPr lang="lv-LV" sz="2800">
                <a:solidFill>
                  <a:srgbClr val="243255"/>
                </a:solidFill>
                <a:latin typeface="Calibri"/>
                <a:ea typeface="Calibri"/>
                <a:cs typeface="Calibri"/>
                <a:sym typeface="Calibri"/>
              </a:rPr>
              <a:t>Komunikācija ir svarīga jebkurā darba vidē. Ar pašreizējo Covid-19 situāciju daudzi uzņēmumi bija spiesti pāriet uz attālināto darbu. Šī iemesla dēļ savstarpējā saziņa ir kļuvusi sarežģīta un  mākslīga. Tieši tādēļ šim nolūkam ir pieejamas platformas, lai uzlabotu informācijas apmaiņu, piemēram:</a:t>
            </a:r>
            <a:endParaRPr/>
          </a:p>
          <a:p>
            <a:pPr indent="0" lvl="0" marL="0" marR="0" rtl="0" algn="just">
              <a:lnSpc>
                <a:spcPct val="150000"/>
              </a:lnSpc>
              <a:spcBef>
                <a:spcPts val="0"/>
              </a:spcBef>
              <a:spcAft>
                <a:spcPts val="0"/>
              </a:spcAft>
              <a:buNone/>
            </a:pPr>
            <a:r>
              <a:t/>
            </a:r>
            <a:endParaRPr sz="2800">
              <a:solidFill>
                <a:srgbClr val="243255"/>
              </a:solidFill>
              <a:latin typeface="Calibri"/>
              <a:ea typeface="Calibri"/>
              <a:cs typeface="Calibri"/>
              <a:sym typeface="Calibri"/>
            </a:endParaRPr>
          </a:p>
          <a:p>
            <a:pPr indent="0" lvl="0" marL="0" marR="0" rtl="0" algn="just">
              <a:lnSpc>
                <a:spcPct val="150000"/>
              </a:lnSpc>
              <a:spcBef>
                <a:spcPts val="0"/>
              </a:spcBef>
              <a:spcAft>
                <a:spcPts val="0"/>
              </a:spcAft>
              <a:buNone/>
            </a:pPr>
            <a:r>
              <a:t/>
            </a:r>
            <a:endParaRPr sz="2800">
              <a:solidFill>
                <a:schemeClr val="dk1"/>
              </a:solidFill>
              <a:latin typeface="Calibri"/>
              <a:ea typeface="Calibri"/>
              <a:cs typeface="Calibri"/>
              <a:sym typeface="Calibri"/>
            </a:endParaRPr>
          </a:p>
        </p:txBody>
      </p:sp>
      <p:sp>
        <p:nvSpPr>
          <p:cNvPr id="280" name="Google Shape;280;p13"/>
          <p:cNvSpPr txBox="1"/>
          <p:nvPr/>
        </p:nvSpPr>
        <p:spPr>
          <a:xfrm>
            <a:off x="903420" y="708614"/>
            <a:ext cx="12244544" cy="629660"/>
          </a:xfrm>
          <a:prstGeom prst="rect">
            <a:avLst/>
          </a:prstGeom>
          <a:noFill/>
          <a:ln>
            <a:noFill/>
          </a:ln>
        </p:spPr>
        <p:txBody>
          <a:bodyPr anchorCtr="0" anchor="t" bIns="0" lIns="0" spcFirstLastPara="1" rIns="0" wrap="square" tIns="13950">
            <a:spAutoFit/>
          </a:bodyPr>
          <a:lstStyle/>
          <a:p>
            <a:pPr indent="0" lvl="0" marL="0" marR="0" rtl="0" algn="l">
              <a:spcBef>
                <a:spcPts val="0"/>
              </a:spcBef>
              <a:spcAft>
                <a:spcPts val="0"/>
              </a:spcAft>
              <a:buNone/>
            </a:pPr>
            <a:r>
              <a:rPr b="1" lang="lv-LV" sz="4000">
                <a:solidFill>
                  <a:srgbClr val="E12227"/>
                </a:solidFill>
                <a:latin typeface="Calibri"/>
                <a:ea typeface="Calibri"/>
                <a:cs typeface="Calibri"/>
                <a:sym typeface="Calibri"/>
              </a:rPr>
              <a:t>Komandas darbs, izmantojot IKT rīkus</a:t>
            </a:r>
            <a:endParaRPr b="1" sz="4000">
              <a:solidFill>
                <a:srgbClr val="E12227"/>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80"/>
                                        </p:tgtEl>
                                        <p:attrNameLst>
                                          <p:attrName>style.visibility</p:attrName>
                                        </p:attrNameLst>
                                      </p:cBhvr>
                                      <p:to>
                                        <p:strVal val="visible"/>
                                      </p:to>
                                    </p:set>
                                    <p:animEffect filter="fade" transition="in">
                                      <p:cBhvr>
                                        <p:cTn dur="500"/>
                                        <p:tgtEl>
                                          <p:spTgt spid="280"/>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75"/>
                                        </p:tgtEl>
                                        <p:attrNameLst>
                                          <p:attrName>style.visibility</p:attrName>
                                        </p:attrNameLst>
                                      </p:cBhvr>
                                      <p:to>
                                        <p:strVal val="visible"/>
                                      </p:to>
                                    </p:set>
                                    <p:animEffect filter="fade" transition="in">
                                      <p:cBhvr>
                                        <p:cTn dur="500"/>
                                        <p:tgtEl>
                                          <p:spTgt spid="2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9"/>
                                        </p:tgtEl>
                                        <p:attrNameLst>
                                          <p:attrName>style.visibility</p:attrName>
                                        </p:attrNameLst>
                                      </p:cBhvr>
                                      <p:to>
                                        <p:strVal val="visible"/>
                                      </p:to>
                                    </p:set>
                                    <p:animEffect filter="fade" transition="in">
                                      <p:cBhvr>
                                        <p:cTn dur="500"/>
                                        <p:tgtEl>
                                          <p:spTgt spid="279"/>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74"/>
                                        </p:tgtEl>
                                        <p:attrNameLst>
                                          <p:attrName>style.visibility</p:attrName>
                                        </p:attrNameLst>
                                      </p:cBhvr>
                                      <p:to>
                                        <p:strVal val="visible"/>
                                      </p:to>
                                    </p:set>
                                    <p:animEffect filter="fade" transition="in">
                                      <p:cBhvr>
                                        <p:cTn dur="1000"/>
                                        <p:tgtEl>
                                          <p:spTgt spid="2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pic>
        <p:nvPicPr>
          <p:cNvPr descr="Skype - Aplicaciones en Google Play" id="286" name="Google Shape;286;p14"/>
          <p:cNvPicPr preferRelativeResize="0"/>
          <p:nvPr/>
        </p:nvPicPr>
        <p:blipFill rotWithShape="1">
          <a:blip r:embed="rId3">
            <a:alphaModFix/>
          </a:blip>
          <a:srcRect b="0" l="0" r="0" t="0"/>
          <a:stretch/>
        </p:blipFill>
        <p:spPr>
          <a:xfrm>
            <a:off x="1336974" y="1866900"/>
            <a:ext cx="1997900" cy="1997900"/>
          </a:xfrm>
          <a:prstGeom prst="rect">
            <a:avLst/>
          </a:prstGeom>
          <a:noFill/>
          <a:ln>
            <a:noFill/>
          </a:ln>
        </p:spPr>
      </p:pic>
      <p:sp>
        <p:nvSpPr>
          <p:cNvPr id="287" name="Google Shape;287;p14"/>
          <p:cNvSpPr txBox="1"/>
          <p:nvPr/>
        </p:nvSpPr>
        <p:spPr>
          <a:xfrm>
            <a:off x="228600" y="9563100"/>
            <a:ext cx="125730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lv-LV" sz="1400" u="none" strike="noStrike">
                <a:solidFill>
                  <a:schemeClr val="lt1"/>
                </a:solidFill>
                <a:latin typeface="Arial"/>
                <a:ea typeface="Arial"/>
                <a:cs typeface="Arial"/>
                <a:sym typeface="Arial"/>
              </a:rPr>
              <a:t>Ar Eiropas Savienības Erasmus + programmas atbalstu. Šis dokuments un tā saturs atspoguļo tikai autoru viedokli, un Komisiju nevar saukt pie atbildības par jebkādu tajā ietvertās informācijas izmantošanu.</a:t>
            </a:r>
            <a:endParaRPr sz="1400">
              <a:solidFill>
                <a:schemeClr val="lt1"/>
              </a:solidFill>
              <a:latin typeface="Arial"/>
              <a:ea typeface="Arial"/>
              <a:cs typeface="Arial"/>
              <a:sym typeface="Arial"/>
            </a:endParaRPr>
          </a:p>
        </p:txBody>
      </p:sp>
      <p:pic>
        <p:nvPicPr>
          <p:cNvPr id="288" name="Google Shape;288;p14"/>
          <p:cNvPicPr preferRelativeResize="0"/>
          <p:nvPr/>
        </p:nvPicPr>
        <p:blipFill rotWithShape="1">
          <a:blip r:embed="rId4">
            <a:alphaModFix/>
          </a:blip>
          <a:srcRect b="0" l="0" r="0" t="0"/>
          <a:stretch/>
        </p:blipFill>
        <p:spPr>
          <a:xfrm>
            <a:off x="1370414" y="8943014"/>
            <a:ext cx="1684513" cy="481167"/>
          </a:xfrm>
          <a:prstGeom prst="rect">
            <a:avLst/>
          </a:prstGeom>
          <a:noFill/>
          <a:ln>
            <a:noFill/>
          </a:ln>
        </p:spPr>
      </p:pic>
      <p:pic>
        <p:nvPicPr>
          <p:cNvPr id="289" name="Google Shape;289;p14"/>
          <p:cNvPicPr preferRelativeResize="0"/>
          <p:nvPr/>
        </p:nvPicPr>
        <p:blipFill rotWithShape="1">
          <a:blip r:embed="rId5">
            <a:alphaModFix/>
          </a:blip>
          <a:srcRect b="0" l="0" r="0" t="0"/>
          <a:stretch/>
        </p:blipFill>
        <p:spPr>
          <a:xfrm>
            <a:off x="228600" y="8912117"/>
            <a:ext cx="1066800" cy="512064"/>
          </a:xfrm>
          <a:prstGeom prst="rect">
            <a:avLst/>
          </a:prstGeom>
          <a:noFill/>
          <a:ln>
            <a:noFill/>
          </a:ln>
        </p:spPr>
      </p:pic>
      <p:sp>
        <p:nvSpPr>
          <p:cNvPr id="290" name="Google Shape;290;p14"/>
          <p:cNvSpPr txBox="1"/>
          <p:nvPr/>
        </p:nvSpPr>
        <p:spPr>
          <a:xfrm>
            <a:off x="3341801" y="1985036"/>
            <a:ext cx="11898180" cy="1964512"/>
          </a:xfrm>
          <a:prstGeom prst="rect">
            <a:avLst/>
          </a:prstGeom>
          <a:noFill/>
          <a:ln>
            <a:noFill/>
          </a:ln>
        </p:spPr>
        <p:txBody>
          <a:bodyPr anchorCtr="0" anchor="t" bIns="45700" lIns="91425" spcFirstLastPara="1" rIns="91425" wrap="square" tIns="45700">
            <a:spAutoFit/>
          </a:bodyPr>
          <a:lstStyle/>
          <a:p>
            <a:pPr indent="-342900" lvl="0" marL="342900" marR="0" rtl="0" algn="just">
              <a:lnSpc>
                <a:spcPct val="150000"/>
              </a:lnSpc>
              <a:spcBef>
                <a:spcPts val="0"/>
              </a:spcBef>
              <a:spcAft>
                <a:spcPts val="0"/>
              </a:spcAft>
              <a:buClr>
                <a:srgbClr val="243255"/>
              </a:buClr>
              <a:buSzPts val="2800"/>
              <a:buFont typeface="Noto Sans Symbols"/>
              <a:buChar char="∙"/>
            </a:pPr>
            <a:r>
              <a:rPr b="1" lang="lv-LV" sz="2800">
                <a:solidFill>
                  <a:srgbClr val="243255"/>
                </a:solidFill>
                <a:latin typeface="Calibri"/>
                <a:ea typeface="Calibri"/>
                <a:cs typeface="Calibri"/>
                <a:sym typeface="Calibri"/>
              </a:rPr>
              <a:t>Skype:</a:t>
            </a:r>
            <a:r>
              <a:rPr lang="lv-LV" sz="2800">
                <a:solidFill>
                  <a:srgbClr val="243255"/>
                </a:solidFill>
                <a:latin typeface="Calibri"/>
                <a:ea typeface="Calibri"/>
                <a:cs typeface="Calibri"/>
                <a:sym typeface="Calibri"/>
              </a:rPr>
              <a:t> izcila videokonferenču platforma. Tās pakalpojumi ietver tiešsaistes zvanus (audio vai video), tērzēšanu, konferences līdz pat 50 cilvēkiem, sanāksmju plānošanu, kā arī citus uzdevumus.</a:t>
            </a:r>
            <a:endParaRPr sz="2800">
              <a:solidFill>
                <a:schemeClr val="dk1"/>
              </a:solidFill>
              <a:latin typeface="Calibri"/>
              <a:ea typeface="Calibri"/>
              <a:cs typeface="Calibri"/>
              <a:sym typeface="Calibri"/>
            </a:endParaRPr>
          </a:p>
        </p:txBody>
      </p:sp>
      <p:sp>
        <p:nvSpPr>
          <p:cNvPr id="291" name="Google Shape;291;p14"/>
          <p:cNvSpPr txBox="1"/>
          <p:nvPr/>
        </p:nvSpPr>
        <p:spPr>
          <a:xfrm>
            <a:off x="14706600" y="647700"/>
            <a:ext cx="3145155" cy="751488"/>
          </a:xfrm>
          <a:prstGeom prst="rect">
            <a:avLst/>
          </a:prstGeom>
          <a:noFill/>
          <a:ln>
            <a:noFill/>
          </a:ln>
        </p:spPr>
        <p:txBody>
          <a:bodyPr anchorCtr="0" anchor="t" bIns="0" lIns="0" spcFirstLastPara="1" rIns="0" wrap="square" tIns="12700">
            <a:spAutoFit/>
          </a:bodyPr>
          <a:lstStyle/>
          <a:p>
            <a:pPr indent="0" lvl="0" marL="0" marR="0" rtl="0" algn="l">
              <a:spcBef>
                <a:spcPts val="0"/>
              </a:spcBef>
              <a:spcAft>
                <a:spcPts val="0"/>
              </a:spcAft>
              <a:buNone/>
            </a:pPr>
            <a:r>
              <a:rPr b="1" i="0" lang="lv-LV" sz="4800">
                <a:solidFill>
                  <a:srgbClr val="152D54"/>
                </a:solidFill>
                <a:latin typeface="Calibri"/>
                <a:ea typeface="Calibri"/>
                <a:cs typeface="Calibri"/>
                <a:sym typeface="Calibri"/>
              </a:rPr>
              <a:t>1. nodaļa</a:t>
            </a:r>
            <a:endParaRPr/>
          </a:p>
        </p:txBody>
      </p:sp>
      <p:sp>
        <p:nvSpPr>
          <p:cNvPr id="292" name="Google Shape;292;p14"/>
          <p:cNvSpPr txBox="1"/>
          <p:nvPr/>
        </p:nvSpPr>
        <p:spPr>
          <a:xfrm>
            <a:off x="903420" y="708614"/>
            <a:ext cx="12244544" cy="629660"/>
          </a:xfrm>
          <a:prstGeom prst="rect">
            <a:avLst/>
          </a:prstGeom>
          <a:noFill/>
          <a:ln>
            <a:noFill/>
          </a:ln>
        </p:spPr>
        <p:txBody>
          <a:bodyPr anchorCtr="0" anchor="t" bIns="0" lIns="0" spcFirstLastPara="1" rIns="0" wrap="square" tIns="13950">
            <a:spAutoFit/>
          </a:bodyPr>
          <a:lstStyle/>
          <a:p>
            <a:pPr indent="0" lvl="0" marL="0" marR="0" rtl="0" algn="l">
              <a:spcBef>
                <a:spcPts val="0"/>
              </a:spcBef>
              <a:spcAft>
                <a:spcPts val="0"/>
              </a:spcAft>
              <a:buNone/>
            </a:pPr>
            <a:r>
              <a:rPr b="1" lang="lv-LV" sz="4000">
                <a:solidFill>
                  <a:srgbClr val="E12227"/>
                </a:solidFill>
                <a:latin typeface="Calibri"/>
                <a:ea typeface="Calibri"/>
                <a:cs typeface="Calibri"/>
                <a:sym typeface="Calibri"/>
              </a:rPr>
              <a:t>Komandas darbs, izmantojot IKT rīkus</a:t>
            </a:r>
            <a:endParaRPr b="1" sz="4000">
              <a:solidFill>
                <a:srgbClr val="E12227"/>
              </a:solidFill>
              <a:latin typeface="Calibri"/>
              <a:ea typeface="Calibri"/>
              <a:cs typeface="Calibri"/>
              <a:sym typeface="Calibri"/>
            </a:endParaRPr>
          </a:p>
        </p:txBody>
      </p:sp>
      <p:pic>
        <p:nvPicPr>
          <p:cNvPr descr="ZOOM Cloud Meetings:Amazon.es:Appstore for Android" id="293" name="Google Shape;293;p14"/>
          <p:cNvPicPr preferRelativeResize="0"/>
          <p:nvPr/>
        </p:nvPicPr>
        <p:blipFill rotWithShape="1">
          <a:blip r:embed="rId6">
            <a:alphaModFix/>
          </a:blip>
          <a:srcRect b="0" l="0" r="0" t="0"/>
          <a:stretch/>
        </p:blipFill>
        <p:spPr>
          <a:xfrm>
            <a:off x="1616921" y="4259954"/>
            <a:ext cx="1438006" cy="1438006"/>
          </a:xfrm>
          <a:prstGeom prst="rect">
            <a:avLst/>
          </a:prstGeom>
          <a:noFill/>
          <a:ln>
            <a:noFill/>
          </a:ln>
        </p:spPr>
      </p:pic>
      <p:sp>
        <p:nvSpPr>
          <p:cNvPr id="294" name="Google Shape;294;p14"/>
          <p:cNvSpPr txBox="1"/>
          <p:nvPr/>
        </p:nvSpPr>
        <p:spPr>
          <a:xfrm>
            <a:off x="3341801" y="4142972"/>
            <a:ext cx="11898180" cy="3257174"/>
          </a:xfrm>
          <a:prstGeom prst="rect">
            <a:avLst/>
          </a:prstGeom>
          <a:noFill/>
          <a:ln>
            <a:noFill/>
          </a:ln>
        </p:spPr>
        <p:txBody>
          <a:bodyPr anchorCtr="0" anchor="t" bIns="45700" lIns="91425" spcFirstLastPara="1" rIns="91425" wrap="square" tIns="45700">
            <a:spAutoFit/>
          </a:bodyPr>
          <a:lstStyle/>
          <a:p>
            <a:pPr indent="-342900" lvl="0" marL="342900" marR="0" rtl="0" algn="just">
              <a:lnSpc>
                <a:spcPct val="150000"/>
              </a:lnSpc>
              <a:spcBef>
                <a:spcPts val="0"/>
              </a:spcBef>
              <a:spcAft>
                <a:spcPts val="0"/>
              </a:spcAft>
              <a:buClr>
                <a:srgbClr val="243255"/>
              </a:buClr>
              <a:buSzPts val="2800"/>
              <a:buFont typeface="Noto Sans Symbols"/>
              <a:buChar char="∙"/>
            </a:pPr>
            <a:r>
              <a:rPr b="1" lang="lv-LV" sz="2800">
                <a:solidFill>
                  <a:srgbClr val="243255"/>
                </a:solidFill>
                <a:latin typeface="Calibri"/>
                <a:ea typeface="Calibri"/>
                <a:cs typeface="Calibri"/>
                <a:sym typeface="Calibri"/>
              </a:rPr>
              <a:t>Zoom:</a:t>
            </a:r>
            <a:r>
              <a:rPr lang="lv-LV" sz="2800">
                <a:solidFill>
                  <a:srgbClr val="243255"/>
                </a:solidFill>
                <a:latin typeface="Calibri"/>
                <a:ea typeface="Calibri"/>
                <a:cs typeface="Calibri"/>
                <a:sym typeface="Calibri"/>
              </a:rPr>
              <a:t> Šis video konferenču pakalpojums ir kļuvis par vienu no vadošajām platformām šajā jomā. Šis pakalpojums ir piemērots dažādu  veidu darba grupām. Tas mijiedarbojas virtuālā darbvietā, veic videozvanus vai audio zvanus ar tiešraides tērzēšanu un ierakstu sesijām, lai nodrošinātu, ka nekas netiek izlaists.</a:t>
            </a:r>
            <a:endParaRPr sz="28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92"/>
                                        </p:tgtEl>
                                        <p:attrNameLst>
                                          <p:attrName>style.visibility</p:attrName>
                                        </p:attrNameLst>
                                      </p:cBhvr>
                                      <p:to>
                                        <p:strVal val="visible"/>
                                      </p:to>
                                    </p:set>
                                    <p:animEffect filter="fade" transition="in">
                                      <p:cBhvr>
                                        <p:cTn dur="500"/>
                                        <p:tgtEl>
                                          <p:spTgt spid="292"/>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91"/>
                                        </p:tgtEl>
                                        <p:attrNameLst>
                                          <p:attrName>style.visibility</p:attrName>
                                        </p:attrNameLst>
                                      </p:cBhvr>
                                      <p:to>
                                        <p:strVal val="visible"/>
                                      </p:to>
                                    </p:set>
                                    <p:animEffect filter="fade" transition="in">
                                      <p:cBhvr>
                                        <p:cTn dur="500"/>
                                        <p:tgtEl>
                                          <p:spTgt spid="2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6"/>
                                        </p:tgtEl>
                                        <p:attrNameLst>
                                          <p:attrName>style.visibility</p:attrName>
                                        </p:attrNameLst>
                                      </p:cBhvr>
                                      <p:to>
                                        <p:strVal val="visible"/>
                                      </p:to>
                                    </p:set>
                                    <p:animEffect filter="fade" transition="in">
                                      <p:cBhvr>
                                        <p:cTn dur="1000"/>
                                        <p:tgtEl>
                                          <p:spTgt spid="286"/>
                                        </p:tgtEl>
                                      </p:cBhvr>
                                    </p:animEffect>
                                  </p:childTnLst>
                                </p:cTn>
                              </p:par>
                              <p:par>
                                <p:cTn fill="hold" nodeType="withEffect" presetClass="entr" presetID="10" presetSubtype="0">
                                  <p:stCondLst>
                                    <p:cond delay="0"/>
                                  </p:stCondLst>
                                  <p:childTnLst>
                                    <p:set>
                                      <p:cBhvr>
                                        <p:cTn dur="1" fill="hold">
                                          <p:stCondLst>
                                            <p:cond delay="0"/>
                                          </p:stCondLst>
                                        </p:cTn>
                                        <p:tgtEl>
                                          <p:spTgt spid="290"/>
                                        </p:tgtEl>
                                        <p:attrNameLst>
                                          <p:attrName>style.visibility</p:attrName>
                                        </p:attrNameLst>
                                      </p:cBhvr>
                                      <p:to>
                                        <p:strVal val="visible"/>
                                      </p:to>
                                    </p:set>
                                    <p:animEffect filter="fade" transition="in">
                                      <p:cBhvr>
                                        <p:cTn dur="500"/>
                                        <p:tgtEl>
                                          <p:spTgt spid="29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3"/>
                                        </p:tgtEl>
                                        <p:attrNameLst>
                                          <p:attrName>style.visibility</p:attrName>
                                        </p:attrNameLst>
                                      </p:cBhvr>
                                      <p:to>
                                        <p:strVal val="visible"/>
                                      </p:to>
                                    </p:set>
                                    <p:animEffect filter="fade" transition="in">
                                      <p:cBhvr>
                                        <p:cTn dur="1000"/>
                                        <p:tgtEl>
                                          <p:spTgt spid="293"/>
                                        </p:tgtEl>
                                      </p:cBhvr>
                                    </p:animEffect>
                                  </p:childTnLst>
                                </p:cTn>
                              </p:par>
                              <p:par>
                                <p:cTn fill="hold" nodeType="withEffect" presetClass="entr" presetID="10" presetSubtype="0">
                                  <p:stCondLst>
                                    <p:cond delay="0"/>
                                  </p:stCondLst>
                                  <p:childTnLst>
                                    <p:set>
                                      <p:cBhvr>
                                        <p:cTn dur="1" fill="hold">
                                          <p:stCondLst>
                                            <p:cond delay="0"/>
                                          </p:stCondLst>
                                        </p:cTn>
                                        <p:tgtEl>
                                          <p:spTgt spid="294"/>
                                        </p:tgtEl>
                                        <p:attrNameLst>
                                          <p:attrName>style.visibility</p:attrName>
                                        </p:attrNameLst>
                                      </p:cBhvr>
                                      <p:to>
                                        <p:strVal val="visible"/>
                                      </p:to>
                                    </p:set>
                                    <p:animEffect filter="fade" transition="in">
                                      <p:cBhvr>
                                        <p:cTn dur="500"/>
                                        <p:tgtEl>
                                          <p:spTgt spid="29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15"/>
          <p:cNvSpPr txBox="1"/>
          <p:nvPr/>
        </p:nvSpPr>
        <p:spPr>
          <a:xfrm>
            <a:off x="228600" y="9563100"/>
            <a:ext cx="125730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lv-LV" sz="1400" u="none" strike="noStrike">
                <a:solidFill>
                  <a:schemeClr val="lt1"/>
                </a:solidFill>
                <a:latin typeface="Arial"/>
                <a:ea typeface="Arial"/>
                <a:cs typeface="Arial"/>
                <a:sym typeface="Arial"/>
              </a:rPr>
              <a:t>Ar Eiropas Savienības Erasmus + programmas atbalstu. Šis dokuments un tā saturs atspoguļo tikai autoru viedokli, un Komisiju nevar saukt pie atbildības par jebkādu tajā ietvertās informācijas izmantošanu.</a:t>
            </a:r>
            <a:endParaRPr sz="1400">
              <a:solidFill>
                <a:schemeClr val="lt1"/>
              </a:solidFill>
              <a:latin typeface="Arial"/>
              <a:ea typeface="Arial"/>
              <a:cs typeface="Arial"/>
              <a:sym typeface="Arial"/>
            </a:endParaRPr>
          </a:p>
        </p:txBody>
      </p:sp>
      <p:pic>
        <p:nvPicPr>
          <p:cNvPr id="301" name="Google Shape;301;p15"/>
          <p:cNvPicPr preferRelativeResize="0"/>
          <p:nvPr/>
        </p:nvPicPr>
        <p:blipFill rotWithShape="1">
          <a:blip r:embed="rId3">
            <a:alphaModFix/>
          </a:blip>
          <a:srcRect b="0" l="0" r="0" t="0"/>
          <a:stretch/>
        </p:blipFill>
        <p:spPr>
          <a:xfrm>
            <a:off x="1370414" y="8943014"/>
            <a:ext cx="1684513" cy="481167"/>
          </a:xfrm>
          <a:prstGeom prst="rect">
            <a:avLst/>
          </a:prstGeom>
          <a:noFill/>
          <a:ln>
            <a:noFill/>
          </a:ln>
        </p:spPr>
      </p:pic>
      <p:pic>
        <p:nvPicPr>
          <p:cNvPr id="302" name="Google Shape;302;p15"/>
          <p:cNvPicPr preferRelativeResize="0"/>
          <p:nvPr/>
        </p:nvPicPr>
        <p:blipFill rotWithShape="1">
          <a:blip r:embed="rId4">
            <a:alphaModFix/>
          </a:blip>
          <a:srcRect b="0" l="0" r="0" t="0"/>
          <a:stretch/>
        </p:blipFill>
        <p:spPr>
          <a:xfrm>
            <a:off x="228600" y="8912117"/>
            <a:ext cx="1066800" cy="512064"/>
          </a:xfrm>
          <a:prstGeom prst="rect">
            <a:avLst/>
          </a:prstGeom>
          <a:noFill/>
          <a:ln>
            <a:noFill/>
          </a:ln>
        </p:spPr>
      </p:pic>
      <p:sp>
        <p:nvSpPr>
          <p:cNvPr id="303" name="Google Shape;303;p15"/>
          <p:cNvSpPr txBox="1"/>
          <p:nvPr/>
        </p:nvSpPr>
        <p:spPr>
          <a:xfrm>
            <a:off x="3657600" y="2019300"/>
            <a:ext cx="10515600" cy="3257174"/>
          </a:xfrm>
          <a:prstGeom prst="rect">
            <a:avLst/>
          </a:prstGeom>
          <a:noFill/>
          <a:ln>
            <a:noFill/>
          </a:ln>
        </p:spPr>
        <p:txBody>
          <a:bodyPr anchorCtr="0" anchor="t" bIns="45700" lIns="91425" spcFirstLastPara="1" rIns="91425" wrap="square" tIns="45700">
            <a:spAutoFit/>
          </a:bodyPr>
          <a:lstStyle/>
          <a:p>
            <a:pPr indent="-342900" lvl="0" marL="342900" marR="0" rtl="0" algn="just">
              <a:lnSpc>
                <a:spcPct val="150000"/>
              </a:lnSpc>
              <a:spcBef>
                <a:spcPts val="0"/>
              </a:spcBef>
              <a:spcAft>
                <a:spcPts val="0"/>
              </a:spcAft>
              <a:buClr>
                <a:srgbClr val="243255"/>
              </a:buClr>
              <a:buSzPts val="2800"/>
              <a:buFont typeface="Noto Sans Symbols"/>
              <a:buChar char="∙"/>
            </a:pPr>
            <a:r>
              <a:rPr b="1" lang="lv-LV" sz="2800">
                <a:solidFill>
                  <a:srgbClr val="243255"/>
                </a:solidFill>
                <a:latin typeface="Calibri"/>
                <a:ea typeface="Calibri"/>
                <a:cs typeface="Calibri"/>
                <a:sym typeface="Calibri"/>
              </a:rPr>
              <a:t>Microsoft darba grupas: šajā darbvietā ir pieejamas iespējas sapulcēm, izmantojot tērzēšanu, video vai zvanus. Tas ļauj arī saglabāt dokumentus, fotoattēlus, video un tērzēšanas vēsturi. Jūs varat pielāgot un konfigurēt darbvietu ar programmām, lai organizētu savu darbu.</a:t>
            </a:r>
            <a:endParaRPr sz="2800">
              <a:solidFill>
                <a:schemeClr val="dk1"/>
              </a:solidFill>
              <a:latin typeface="Calibri"/>
              <a:ea typeface="Calibri"/>
              <a:cs typeface="Calibri"/>
              <a:sym typeface="Calibri"/>
            </a:endParaRPr>
          </a:p>
        </p:txBody>
      </p:sp>
      <p:sp>
        <p:nvSpPr>
          <p:cNvPr id="304" name="Google Shape;304;p15"/>
          <p:cNvSpPr txBox="1"/>
          <p:nvPr/>
        </p:nvSpPr>
        <p:spPr>
          <a:xfrm>
            <a:off x="14461654" y="647700"/>
            <a:ext cx="3390101" cy="751488"/>
          </a:xfrm>
          <a:prstGeom prst="rect">
            <a:avLst/>
          </a:prstGeom>
          <a:noFill/>
          <a:ln>
            <a:noFill/>
          </a:ln>
        </p:spPr>
        <p:txBody>
          <a:bodyPr anchorCtr="0" anchor="t" bIns="0" lIns="0" spcFirstLastPara="1" rIns="0" wrap="square" tIns="12700">
            <a:spAutoFit/>
          </a:bodyPr>
          <a:lstStyle/>
          <a:p>
            <a:pPr indent="0" lvl="0" marL="0" marR="0" rtl="0" algn="l">
              <a:spcBef>
                <a:spcPts val="0"/>
              </a:spcBef>
              <a:spcAft>
                <a:spcPts val="0"/>
              </a:spcAft>
              <a:buNone/>
            </a:pPr>
            <a:r>
              <a:rPr b="1" i="0" lang="lv-LV" sz="4800">
                <a:solidFill>
                  <a:srgbClr val="152D54"/>
                </a:solidFill>
                <a:latin typeface="Calibri"/>
                <a:ea typeface="Calibri"/>
                <a:cs typeface="Calibri"/>
                <a:sym typeface="Calibri"/>
              </a:rPr>
              <a:t>1. nodaļa</a:t>
            </a:r>
            <a:endParaRPr b="1" i="0" sz="9000">
              <a:solidFill>
                <a:srgbClr val="152D54"/>
              </a:solidFill>
              <a:latin typeface="Calibri"/>
              <a:ea typeface="Calibri"/>
              <a:cs typeface="Calibri"/>
              <a:sym typeface="Calibri"/>
            </a:endParaRPr>
          </a:p>
        </p:txBody>
      </p:sp>
      <p:sp>
        <p:nvSpPr>
          <p:cNvPr id="305" name="Google Shape;305;p15"/>
          <p:cNvSpPr txBox="1"/>
          <p:nvPr/>
        </p:nvSpPr>
        <p:spPr>
          <a:xfrm>
            <a:off x="903420" y="708614"/>
            <a:ext cx="12244544" cy="629660"/>
          </a:xfrm>
          <a:prstGeom prst="rect">
            <a:avLst/>
          </a:prstGeom>
          <a:noFill/>
          <a:ln>
            <a:noFill/>
          </a:ln>
        </p:spPr>
        <p:txBody>
          <a:bodyPr anchorCtr="0" anchor="t" bIns="0" lIns="0" spcFirstLastPara="1" rIns="0" wrap="square" tIns="13950">
            <a:spAutoFit/>
          </a:bodyPr>
          <a:lstStyle/>
          <a:p>
            <a:pPr indent="0" lvl="0" marL="0" marR="0" rtl="0" algn="l">
              <a:spcBef>
                <a:spcPts val="0"/>
              </a:spcBef>
              <a:spcAft>
                <a:spcPts val="0"/>
              </a:spcAft>
              <a:buNone/>
            </a:pPr>
            <a:r>
              <a:rPr b="1" lang="lv-LV" sz="4000">
                <a:solidFill>
                  <a:srgbClr val="E12227"/>
                </a:solidFill>
                <a:latin typeface="Calibri"/>
                <a:ea typeface="Calibri"/>
                <a:cs typeface="Calibri"/>
                <a:sym typeface="Calibri"/>
              </a:rPr>
              <a:t>Komandas darbs, izmantojot IKT rīkus</a:t>
            </a:r>
            <a:endParaRPr b="1" sz="4000">
              <a:solidFill>
                <a:srgbClr val="E12227"/>
              </a:solidFill>
              <a:latin typeface="Calibri"/>
              <a:ea typeface="Calibri"/>
              <a:cs typeface="Calibri"/>
              <a:sym typeface="Calibri"/>
            </a:endParaRPr>
          </a:p>
        </p:txBody>
      </p:sp>
      <p:pic>
        <p:nvPicPr>
          <p:cNvPr id="306" name="Google Shape;306;p15"/>
          <p:cNvPicPr preferRelativeResize="0"/>
          <p:nvPr/>
        </p:nvPicPr>
        <p:blipFill rotWithShape="1">
          <a:blip r:embed="rId5">
            <a:alphaModFix/>
          </a:blip>
          <a:srcRect b="0" l="0" r="0" t="0"/>
          <a:stretch/>
        </p:blipFill>
        <p:spPr>
          <a:xfrm>
            <a:off x="1056194" y="2019300"/>
            <a:ext cx="2312952" cy="21512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05"/>
                                        </p:tgtEl>
                                        <p:attrNameLst>
                                          <p:attrName>style.visibility</p:attrName>
                                        </p:attrNameLst>
                                      </p:cBhvr>
                                      <p:to>
                                        <p:strVal val="visible"/>
                                      </p:to>
                                    </p:set>
                                    <p:animEffect filter="fade" transition="in">
                                      <p:cBhvr>
                                        <p:cTn dur="500"/>
                                        <p:tgtEl>
                                          <p:spTgt spid="305"/>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04"/>
                                        </p:tgtEl>
                                        <p:attrNameLst>
                                          <p:attrName>style.visibility</p:attrName>
                                        </p:attrNameLst>
                                      </p:cBhvr>
                                      <p:to>
                                        <p:strVal val="visible"/>
                                      </p:to>
                                    </p:set>
                                    <p:animEffect filter="fade" transition="in">
                                      <p:cBhvr>
                                        <p:cTn dur="500"/>
                                        <p:tgtEl>
                                          <p:spTgt spid="3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6"/>
                                        </p:tgtEl>
                                        <p:attrNameLst>
                                          <p:attrName>style.visibility</p:attrName>
                                        </p:attrNameLst>
                                      </p:cBhvr>
                                      <p:to>
                                        <p:strVal val="visible"/>
                                      </p:to>
                                    </p:set>
                                    <p:animEffect filter="fade" transition="in">
                                      <p:cBhvr>
                                        <p:cTn dur="500"/>
                                        <p:tgtEl>
                                          <p:spTgt spid="306"/>
                                        </p:tgtEl>
                                      </p:cBhvr>
                                    </p:animEffect>
                                  </p:childTnLst>
                                </p:cTn>
                              </p:par>
                              <p:par>
                                <p:cTn fill="hold" nodeType="withEffect" presetClass="entr" presetID="10" presetSubtype="0">
                                  <p:stCondLst>
                                    <p:cond delay="0"/>
                                  </p:stCondLst>
                                  <p:childTnLst>
                                    <p:set>
                                      <p:cBhvr>
                                        <p:cTn dur="1" fill="hold">
                                          <p:stCondLst>
                                            <p:cond delay="0"/>
                                          </p:stCondLst>
                                        </p:cTn>
                                        <p:tgtEl>
                                          <p:spTgt spid="303"/>
                                        </p:tgtEl>
                                        <p:attrNameLst>
                                          <p:attrName>style.visibility</p:attrName>
                                        </p:attrNameLst>
                                      </p:cBhvr>
                                      <p:to>
                                        <p:strVal val="visible"/>
                                      </p:to>
                                    </p:set>
                                    <p:animEffect filter="fade" transition="in">
                                      <p:cBhvr>
                                        <p:cTn dur="500"/>
                                        <p:tgtEl>
                                          <p:spTgt spid="30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pic>
        <p:nvPicPr>
          <p:cNvPr descr="Top 10 Free and Open Source Document Management Systems | by Sharad  Bhardwaj | Medium" id="312" name="Google Shape;312;p16"/>
          <p:cNvPicPr preferRelativeResize="0"/>
          <p:nvPr/>
        </p:nvPicPr>
        <p:blipFill rotWithShape="1">
          <a:blip r:embed="rId3">
            <a:alphaModFix/>
          </a:blip>
          <a:srcRect b="0" l="0" r="0" t="0"/>
          <a:stretch/>
        </p:blipFill>
        <p:spPr>
          <a:xfrm>
            <a:off x="9244714" y="4811674"/>
            <a:ext cx="9043286" cy="3612117"/>
          </a:xfrm>
          <a:prstGeom prst="rect">
            <a:avLst/>
          </a:prstGeom>
          <a:noFill/>
          <a:ln>
            <a:noFill/>
          </a:ln>
        </p:spPr>
      </p:pic>
      <p:sp>
        <p:nvSpPr>
          <p:cNvPr id="313" name="Google Shape;313;p16"/>
          <p:cNvSpPr txBox="1"/>
          <p:nvPr/>
        </p:nvSpPr>
        <p:spPr>
          <a:xfrm>
            <a:off x="14478000" y="647700"/>
            <a:ext cx="3373755" cy="751488"/>
          </a:xfrm>
          <a:prstGeom prst="rect">
            <a:avLst/>
          </a:prstGeom>
          <a:noFill/>
          <a:ln>
            <a:noFill/>
          </a:ln>
        </p:spPr>
        <p:txBody>
          <a:bodyPr anchorCtr="0" anchor="t" bIns="0" lIns="0" spcFirstLastPara="1" rIns="0" wrap="square" tIns="12700">
            <a:spAutoFit/>
          </a:bodyPr>
          <a:lstStyle/>
          <a:p>
            <a:pPr indent="0" lvl="0" marL="0" marR="0" rtl="0" algn="l">
              <a:spcBef>
                <a:spcPts val="0"/>
              </a:spcBef>
              <a:spcAft>
                <a:spcPts val="0"/>
              </a:spcAft>
              <a:buNone/>
            </a:pPr>
            <a:r>
              <a:rPr b="1" i="0" lang="lv-LV" sz="4800">
                <a:solidFill>
                  <a:srgbClr val="152D54"/>
                </a:solidFill>
                <a:latin typeface="Calibri"/>
                <a:ea typeface="Calibri"/>
                <a:cs typeface="Calibri"/>
                <a:sym typeface="Calibri"/>
              </a:rPr>
              <a:t>1. nodaļa</a:t>
            </a:r>
            <a:endParaRPr b="1" i="0" sz="9000">
              <a:solidFill>
                <a:srgbClr val="152D54"/>
              </a:solidFill>
              <a:latin typeface="Calibri"/>
              <a:ea typeface="Calibri"/>
              <a:cs typeface="Calibri"/>
              <a:sym typeface="Calibri"/>
            </a:endParaRPr>
          </a:p>
        </p:txBody>
      </p:sp>
      <p:sp>
        <p:nvSpPr>
          <p:cNvPr id="314" name="Google Shape;314;p16"/>
          <p:cNvSpPr txBox="1"/>
          <p:nvPr/>
        </p:nvSpPr>
        <p:spPr>
          <a:xfrm>
            <a:off x="228600" y="9563100"/>
            <a:ext cx="125730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lv-LV" sz="1400" u="none" strike="noStrike">
                <a:solidFill>
                  <a:schemeClr val="lt1"/>
                </a:solidFill>
                <a:latin typeface="Arial"/>
                <a:ea typeface="Arial"/>
                <a:cs typeface="Arial"/>
                <a:sym typeface="Arial"/>
              </a:rPr>
              <a:t>Ar Eiropas Savienības Erasmus + programmas atbalstu. Šis dokuments un tā saturs atspoguļo tikai autoru viedokli, un Komisiju nevar saukt pie atbildības par jebkādu tajā ietvertās informācijas izmantošanu.</a:t>
            </a:r>
            <a:endParaRPr sz="1400">
              <a:solidFill>
                <a:schemeClr val="lt1"/>
              </a:solidFill>
              <a:latin typeface="Arial"/>
              <a:ea typeface="Arial"/>
              <a:cs typeface="Arial"/>
              <a:sym typeface="Arial"/>
            </a:endParaRPr>
          </a:p>
        </p:txBody>
      </p:sp>
      <p:pic>
        <p:nvPicPr>
          <p:cNvPr id="315" name="Google Shape;315;p16"/>
          <p:cNvPicPr preferRelativeResize="0"/>
          <p:nvPr/>
        </p:nvPicPr>
        <p:blipFill rotWithShape="1">
          <a:blip r:embed="rId4">
            <a:alphaModFix/>
          </a:blip>
          <a:srcRect b="0" l="0" r="0" t="0"/>
          <a:stretch/>
        </p:blipFill>
        <p:spPr>
          <a:xfrm>
            <a:off x="1370414" y="8943014"/>
            <a:ext cx="1684513" cy="481167"/>
          </a:xfrm>
          <a:prstGeom prst="rect">
            <a:avLst/>
          </a:prstGeom>
          <a:noFill/>
          <a:ln>
            <a:noFill/>
          </a:ln>
        </p:spPr>
      </p:pic>
      <p:pic>
        <p:nvPicPr>
          <p:cNvPr id="316" name="Google Shape;316;p16"/>
          <p:cNvPicPr preferRelativeResize="0"/>
          <p:nvPr/>
        </p:nvPicPr>
        <p:blipFill rotWithShape="1">
          <a:blip r:embed="rId5">
            <a:alphaModFix/>
          </a:blip>
          <a:srcRect b="0" l="0" r="0" t="0"/>
          <a:stretch/>
        </p:blipFill>
        <p:spPr>
          <a:xfrm>
            <a:off x="228600" y="8912117"/>
            <a:ext cx="1066800" cy="512064"/>
          </a:xfrm>
          <a:prstGeom prst="rect">
            <a:avLst/>
          </a:prstGeom>
          <a:noFill/>
          <a:ln>
            <a:noFill/>
          </a:ln>
        </p:spPr>
      </p:pic>
      <p:sp>
        <p:nvSpPr>
          <p:cNvPr id="317" name="Google Shape;317;p16"/>
          <p:cNvSpPr txBox="1"/>
          <p:nvPr/>
        </p:nvSpPr>
        <p:spPr>
          <a:xfrm>
            <a:off x="903420" y="1703086"/>
            <a:ext cx="12244544" cy="3903504"/>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1" lang="lv-LV" sz="2800">
                <a:solidFill>
                  <a:srgbClr val="243255"/>
                </a:solidFill>
                <a:latin typeface="Calibri"/>
                <a:ea typeface="Calibri"/>
                <a:cs typeface="Calibri"/>
                <a:sym typeface="Calibri"/>
              </a:rPr>
              <a:t>- Dokumentu pārvaldības rīki:</a:t>
            </a:r>
            <a:endParaRPr sz="2800">
              <a:solidFill>
                <a:schemeClr val="dk1"/>
              </a:solidFill>
              <a:latin typeface="Calibri"/>
              <a:ea typeface="Calibri"/>
              <a:cs typeface="Calibri"/>
              <a:sym typeface="Calibri"/>
            </a:endParaRPr>
          </a:p>
          <a:p>
            <a:pPr indent="0" lvl="0" marL="0" marR="0" rtl="0" algn="just">
              <a:lnSpc>
                <a:spcPct val="150000"/>
              </a:lnSpc>
              <a:spcBef>
                <a:spcPts val="0"/>
              </a:spcBef>
              <a:spcAft>
                <a:spcPts val="0"/>
              </a:spcAft>
              <a:buNone/>
            </a:pPr>
            <a:r>
              <a:rPr lang="lv-LV" sz="2800">
                <a:solidFill>
                  <a:srgbClr val="243255"/>
                </a:solidFill>
                <a:latin typeface="Calibri"/>
                <a:ea typeface="Calibri"/>
                <a:cs typeface="Calibri"/>
                <a:sym typeface="Calibri"/>
              </a:rPr>
              <a:t>Dokumentu krātuve ir vieta, kur tiek glabāti, pārvaldīti un organizēti dokumenti, lai visas grupas dalībnieki varētu tiem piekļūt, kad nepieciešams. To pārvalda dalībnieki ar administrācijas tiesībām. Tādā veidā mēs varam racionalizēt un apvienot visu dokumentu apspriešanas un pārvaldības procesu. Ir vairāki IKT rīki, kas var palīdzēt:</a:t>
            </a:r>
            <a:endParaRPr sz="2800">
              <a:solidFill>
                <a:schemeClr val="dk1"/>
              </a:solidFill>
              <a:latin typeface="Calibri"/>
              <a:ea typeface="Calibri"/>
              <a:cs typeface="Calibri"/>
              <a:sym typeface="Calibri"/>
            </a:endParaRPr>
          </a:p>
        </p:txBody>
      </p:sp>
      <p:sp>
        <p:nvSpPr>
          <p:cNvPr id="318" name="Google Shape;318;p16"/>
          <p:cNvSpPr txBox="1"/>
          <p:nvPr/>
        </p:nvSpPr>
        <p:spPr>
          <a:xfrm>
            <a:off x="903420" y="708614"/>
            <a:ext cx="12244544" cy="629660"/>
          </a:xfrm>
          <a:prstGeom prst="rect">
            <a:avLst/>
          </a:prstGeom>
          <a:noFill/>
          <a:ln>
            <a:noFill/>
          </a:ln>
        </p:spPr>
        <p:txBody>
          <a:bodyPr anchorCtr="0" anchor="t" bIns="0" lIns="0" spcFirstLastPara="1" rIns="0" wrap="square" tIns="13950">
            <a:spAutoFit/>
          </a:bodyPr>
          <a:lstStyle/>
          <a:p>
            <a:pPr indent="0" lvl="0" marL="0" marR="0" rtl="0" algn="l">
              <a:spcBef>
                <a:spcPts val="0"/>
              </a:spcBef>
              <a:spcAft>
                <a:spcPts val="0"/>
              </a:spcAft>
              <a:buNone/>
            </a:pPr>
            <a:r>
              <a:rPr b="1" lang="lv-LV" sz="4000">
                <a:solidFill>
                  <a:srgbClr val="E12227"/>
                </a:solidFill>
                <a:latin typeface="Calibri"/>
                <a:ea typeface="Calibri"/>
                <a:cs typeface="Calibri"/>
                <a:sym typeface="Calibri"/>
              </a:rPr>
              <a:t>Komandas darbs, izmantojot IKT rīkus</a:t>
            </a:r>
            <a:endParaRPr b="1" sz="4000">
              <a:solidFill>
                <a:srgbClr val="E12227"/>
              </a:solidFill>
              <a:latin typeface="Calibri"/>
              <a:ea typeface="Calibri"/>
              <a:cs typeface="Calibri"/>
              <a:sym typeface="Calibri"/>
            </a:endParaRPr>
          </a:p>
        </p:txBody>
      </p:sp>
    </p:spTree>
  </p:cSld>
  <p:clrMapOvr>
    <a:masterClrMapping/>
  </p:clrMapOvr>
  <mc:AlternateContent>
    <mc:Choice Requires="p14">
      <p:transition spd="slow" p14:dur="800">
        <p14:flythrough dir="out"/>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18"/>
                                        </p:tgtEl>
                                        <p:attrNameLst>
                                          <p:attrName>style.visibility</p:attrName>
                                        </p:attrNameLst>
                                      </p:cBhvr>
                                      <p:to>
                                        <p:strVal val="visible"/>
                                      </p:to>
                                    </p:set>
                                    <p:animEffect filter="fade" transition="in">
                                      <p:cBhvr>
                                        <p:cTn dur="500"/>
                                        <p:tgtEl>
                                          <p:spTgt spid="318"/>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13"/>
                                        </p:tgtEl>
                                        <p:attrNameLst>
                                          <p:attrName>style.visibility</p:attrName>
                                        </p:attrNameLst>
                                      </p:cBhvr>
                                      <p:to>
                                        <p:strVal val="visible"/>
                                      </p:to>
                                    </p:set>
                                    <p:animEffect filter="fade" transition="in">
                                      <p:cBhvr>
                                        <p:cTn dur="500"/>
                                        <p:tgtEl>
                                          <p:spTgt spid="31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7"/>
                                        </p:tgtEl>
                                        <p:attrNameLst>
                                          <p:attrName>style.visibility</p:attrName>
                                        </p:attrNameLst>
                                      </p:cBhvr>
                                      <p:to>
                                        <p:strVal val="visible"/>
                                      </p:to>
                                    </p:set>
                                    <p:animEffect filter="fade" transition="in">
                                      <p:cBhvr>
                                        <p:cTn dur="500"/>
                                        <p:tgtEl>
                                          <p:spTgt spid="317"/>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12"/>
                                        </p:tgtEl>
                                        <p:attrNameLst>
                                          <p:attrName>style.visibility</p:attrName>
                                        </p:attrNameLst>
                                      </p:cBhvr>
                                      <p:to>
                                        <p:strVal val="visible"/>
                                      </p:to>
                                    </p:set>
                                    <p:animEffect filter="fade" transition="in">
                                      <p:cBhvr>
                                        <p:cTn dur="500"/>
                                        <p:tgtEl>
                                          <p:spTgt spid="3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17"/>
          <p:cNvSpPr txBox="1"/>
          <p:nvPr/>
        </p:nvSpPr>
        <p:spPr>
          <a:xfrm>
            <a:off x="228600" y="9563100"/>
            <a:ext cx="125730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lv-LV" sz="1400" u="none" strike="noStrike">
                <a:solidFill>
                  <a:schemeClr val="lt1"/>
                </a:solidFill>
                <a:latin typeface="Arial"/>
                <a:ea typeface="Arial"/>
                <a:cs typeface="Arial"/>
                <a:sym typeface="Arial"/>
              </a:rPr>
              <a:t>Ar Eiropas Savienības Erasmus + programmas atbalstu. Šis dokuments un tā saturs atspoguļo tikai autoru viedokli, un Komisiju nevar saukt pie atbildības par jebkādu tajā ietvertās informācijas izmantošanu.</a:t>
            </a:r>
            <a:endParaRPr sz="1400">
              <a:solidFill>
                <a:schemeClr val="lt1"/>
              </a:solidFill>
              <a:latin typeface="Arial"/>
              <a:ea typeface="Arial"/>
              <a:cs typeface="Arial"/>
              <a:sym typeface="Arial"/>
            </a:endParaRPr>
          </a:p>
        </p:txBody>
      </p:sp>
      <p:pic>
        <p:nvPicPr>
          <p:cNvPr id="325" name="Google Shape;325;p17"/>
          <p:cNvPicPr preferRelativeResize="0"/>
          <p:nvPr/>
        </p:nvPicPr>
        <p:blipFill rotWithShape="1">
          <a:blip r:embed="rId3">
            <a:alphaModFix/>
          </a:blip>
          <a:srcRect b="0" l="0" r="0" t="0"/>
          <a:stretch/>
        </p:blipFill>
        <p:spPr>
          <a:xfrm>
            <a:off x="1370414" y="8943014"/>
            <a:ext cx="1684513" cy="481167"/>
          </a:xfrm>
          <a:prstGeom prst="rect">
            <a:avLst/>
          </a:prstGeom>
          <a:noFill/>
          <a:ln>
            <a:noFill/>
          </a:ln>
        </p:spPr>
      </p:pic>
      <p:pic>
        <p:nvPicPr>
          <p:cNvPr id="326" name="Google Shape;326;p17"/>
          <p:cNvPicPr preferRelativeResize="0"/>
          <p:nvPr/>
        </p:nvPicPr>
        <p:blipFill rotWithShape="1">
          <a:blip r:embed="rId4">
            <a:alphaModFix/>
          </a:blip>
          <a:srcRect b="0" l="0" r="0" t="0"/>
          <a:stretch/>
        </p:blipFill>
        <p:spPr>
          <a:xfrm>
            <a:off x="228600" y="8912117"/>
            <a:ext cx="1066800" cy="512064"/>
          </a:xfrm>
          <a:prstGeom prst="rect">
            <a:avLst/>
          </a:prstGeom>
          <a:noFill/>
          <a:ln>
            <a:noFill/>
          </a:ln>
        </p:spPr>
      </p:pic>
      <p:sp>
        <p:nvSpPr>
          <p:cNvPr id="327" name="Google Shape;327;p17"/>
          <p:cNvSpPr txBox="1"/>
          <p:nvPr/>
        </p:nvSpPr>
        <p:spPr>
          <a:xfrm>
            <a:off x="903420" y="2410834"/>
            <a:ext cx="13269780" cy="1964512"/>
          </a:xfrm>
          <a:prstGeom prst="rect">
            <a:avLst/>
          </a:prstGeom>
          <a:noFill/>
          <a:ln>
            <a:noFill/>
          </a:ln>
        </p:spPr>
        <p:txBody>
          <a:bodyPr anchorCtr="0" anchor="t" bIns="45700" lIns="91425" spcFirstLastPara="1" rIns="91425" wrap="square" tIns="45700">
            <a:spAutoFit/>
          </a:bodyPr>
          <a:lstStyle/>
          <a:p>
            <a:pPr indent="-342900" lvl="0" marL="342900" marR="0" rtl="0" algn="just">
              <a:lnSpc>
                <a:spcPct val="150000"/>
              </a:lnSpc>
              <a:spcBef>
                <a:spcPts val="0"/>
              </a:spcBef>
              <a:spcAft>
                <a:spcPts val="0"/>
              </a:spcAft>
              <a:buClr>
                <a:srgbClr val="243255"/>
              </a:buClr>
              <a:buSzPts val="2800"/>
              <a:buFont typeface="Noto Sans Symbols"/>
              <a:buChar char="∙"/>
            </a:pPr>
            <a:r>
              <a:rPr b="1" lang="lv-LV" sz="2800">
                <a:solidFill>
                  <a:srgbClr val="243255"/>
                </a:solidFill>
                <a:latin typeface="Calibri"/>
                <a:ea typeface="Calibri"/>
                <a:cs typeface="Calibri"/>
                <a:sym typeface="Calibri"/>
              </a:rPr>
              <a:t>Docuware:</a:t>
            </a:r>
            <a:r>
              <a:rPr lang="lv-LV" sz="2800">
                <a:solidFill>
                  <a:srgbClr val="243255"/>
                </a:solidFill>
                <a:latin typeface="Calibri"/>
                <a:ea typeface="Calibri"/>
                <a:cs typeface="Calibri"/>
                <a:sym typeface="Calibri"/>
              </a:rPr>
              <a:t> šī platforma ļauj tvert, apstrādāt un izmantot uzņēmuma informāciju. Tās programmatūra automatizē lielu dokumentu pieprasīšanas un organizēšanas daļu centralizētā un drošā sistēmā.</a:t>
            </a:r>
            <a:endParaRPr sz="2800">
              <a:solidFill>
                <a:schemeClr val="dk1"/>
              </a:solidFill>
              <a:latin typeface="Calibri"/>
              <a:ea typeface="Calibri"/>
              <a:cs typeface="Calibri"/>
              <a:sym typeface="Calibri"/>
            </a:endParaRPr>
          </a:p>
        </p:txBody>
      </p:sp>
      <p:sp>
        <p:nvSpPr>
          <p:cNvPr id="328" name="Google Shape;328;p17"/>
          <p:cNvSpPr txBox="1"/>
          <p:nvPr/>
        </p:nvSpPr>
        <p:spPr>
          <a:xfrm>
            <a:off x="14509346" y="647700"/>
            <a:ext cx="3342410" cy="751488"/>
          </a:xfrm>
          <a:prstGeom prst="rect">
            <a:avLst/>
          </a:prstGeom>
          <a:noFill/>
          <a:ln>
            <a:noFill/>
          </a:ln>
        </p:spPr>
        <p:txBody>
          <a:bodyPr anchorCtr="0" anchor="t" bIns="0" lIns="0" spcFirstLastPara="1" rIns="0" wrap="square" tIns="12700">
            <a:spAutoFit/>
          </a:bodyPr>
          <a:lstStyle/>
          <a:p>
            <a:pPr indent="0" lvl="0" marL="0" marR="0" rtl="0" algn="l">
              <a:spcBef>
                <a:spcPts val="0"/>
              </a:spcBef>
              <a:spcAft>
                <a:spcPts val="0"/>
              </a:spcAft>
              <a:buNone/>
            </a:pPr>
            <a:r>
              <a:rPr b="1" i="0" lang="lv-LV" sz="4800">
                <a:solidFill>
                  <a:srgbClr val="152D54"/>
                </a:solidFill>
                <a:latin typeface="Calibri"/>
                <a:ea typeface="Calibri"/>
                <a:cs typeface="Calibri"/>
                <a:sym typeface="Calibri"/>
              </a:rPr>
              <a:t>1. nodaļa</a:t>
            </a:r>
            <a:endParaRPr b="1" i="0" sz="9000">
              <a:solidFill>
                <a:srgbClr val="152D54"/>
              </a:solidFill>
              <a:latin typeface="Calibri"/>
              <a:ea typeface="Calibri"/>
              <a:cs typeface="Calibri"/>
              <a:sym typeface="Calibri"/>
            </a:endParaRPr>
          </a:p>
        </p:txBody>
      </p:sp>
      <p:sp>
        <p:nvSpPr>
          <p:cNvPr id="329" name="Google Shape;329;p17"/>
          <p:cNvSpPr txBox="1"/>
          <p:nvPr/>
        </p:nvSpPr>
        <p:spPr>
          <a:xfrm>
            <a:off x="903420" y="708614"/>
            <a:ext cx="12244544" cy="629660"/>
          </a:xfrm>
          <a:prstGeom prst="rect">
            <a:avLst/>
          </a:prstGeom>
          <a:noFill/>
          <a:ln>
            <a:noFill/>
          </a:ln>
        </p:spPr>
        <p:txBody>
          <a:bodyPr anchorCtr="0" anchor="t" bIns="0" lIns="0" spcFirstLastPara="1" rIns="0" wrap="square" tIns="13950">
            <a:spAutoFit/>
          </a:bodyPr>
          <a:lstStyle/>
          <a:p>
            <a:pPr indent="0" lvl="0" marL="0" marR="0" rtl="0" algn="l">
              <a:spcBef>
                <a:spcPts val="0"/>
              </a:spcBef>
              <a:spcAft>
                <a:spcPts val="0"/>
              </a:spcAft>
              <a:buNone/>
            </a:pPr>
            <a:r>
              <a:rPr b="1" lang="lv-LV" sz="4000">
                <a:solidFill>
                  <a:srgbClr val="E12227"/>
                </a:solidFill>
                <a:latin typeface="Calibri"/>
                <a:ea typeface="Calibri"/>
                <a:cs typeface="Calibri"/>
                <a:sym typeface="Calibri"/>
              </a:rPr>
              <a:t>Komandas darbs, izmantojot IKT rīkus</a:t>
            </a:r>
            <a:endParaRPr b="1" sz="4000">
              <a:solidFill>
                <a:srgbClr val="E12227"/>
              </a:solidFill>
              <a:latin typeface="Calibri"/>
              <a:ea typeface="Calibri"/>
              <a:cs typeface="Calibri"/>
              <a:sym typeface="Calibri"/>
            </a:endParaRPr>
          </a:p>
        </p:txBody>
      </p:sp>
      <p:pic>
        <p:nvPicPr>
          <p:cNvPr descr="Ricoh completa la adquisición de DocuWare | Ricoh España" id="330" name="Google Shape;330;p17"/>
          <p:cNvPicPr preferRelativeResize="0"/>
          <p:nvPr/>
        </p:nvPicPr>
        <p:blipFill rotWithShape="1">
          <a:blip r:embed="rId5">
            <a:alphaModFix/>
          </a:blip>
          <a:srcRect b="25149" l="0" r="1359" t="27232"/>
          <a:stretch/>
        </p:blipFill>
        <p:spPr>
          <a:xfrm>
            <a:off x="14325600" y="2977942"/>
            <a:ext cx="3581573" cy="864501"/>
          </a:xfrm>
          <a:prstGeom prst="rect">
            <a:avLst/>
          </a:prstGeom>
          <a:noFill/>
          <a:ln>
            <a:noFill/>
          </a:ln>
        </p:spPr>
      </p:pic>
      <p:pic>
        <p:nvPicPr>
          <p:cNvPr descr="Intelligent Information Management | M-Files" id="331" name="Google Shape;331;p17"/>
          <p:cNvPicPr preferRelativeResize="0"/>
          <p:nvPr/>
        </p:nvPicPr>
        <p:blipFill rotWithShape="1">
          <a:blip r:embed="rId6">
            <a:alphaModFix/>
          </a:blip>
          <a:srcRect b="19527" l="9084" r="7968" t="25383"/>
          <a:stretch/>
        </p:blipFill>
        <p:spPr>
          <a:xfrm>
            <a:off x="14509345" y="4935857"/>
            <a:ext cx="3214081" cy="970680"/>
          </a:xfrm>
          <a:prstGeom prst="rect">
            <a:avLst/>
          </a:prstGeom>
          <a:noFill/>
          <a:ln>
            <a:noFill/>
          </a:ln>
        </p:spPr>
      </p:pic>
      <p:sp>
        <p:nvSpPr>
          <p:cNvPr id="332" name="Google Shape;332;p17"/>
          <p:cNvSpPr txBox="1"/>
          <p:nvPr/>
        </p:nvSpPr>
        <p:spPr>
          <a:xfrm>
            <a:off x="903420" y="4399591"/>
            <a:ext cx="13269780" cy="2610843"/>
          </a:xfrm>
          <a:prstGeom prst="rect">
            <a:avLst/>
          </a:prstGeom>
          <a:noFill/>
          <a:ln>
            <a:noFill/>
          </a:ln>
        </p:spPr>
        <p:txBody>
          <a:bodyPr anchorCtr="0" anchor="t" bIns="45700" lIns="91425" spcFirstLastPara="1" rIns="91425" wrap="square" tIns="45700">
            <a:spAutoFit/>
          </a:bodyPr>
          <a:lstStyle/>
          <a:p>
            <a:pPr indent="-342900" lvl="0" marL="342900" marR="0" rtl="0" algn="just">
              <a:lnSpc>
                <a:spcPct val="150000"/>
              </a:lnSpc>
              <a:spcBef>
                <a:spcPts val="0"/>
              </a:spcBef>
              <a:spcAft>
                <a:spcPts val="0"/>
              </a:spcAft>
              <a:buClr>
                <a:srgbClr val="243255"/>
              </a:buClr>
              <a:buSzPts val="2800"/>
              <a:buFont typeface="Noto Sans Symbols"/>
              <a:buChar char="∙"/>
            </a:pPr>
            <a:r>
              <a:rPr b="1" lang="lv-LV" sz="2800">
                <a:solidFill>
                  <a:srgbClr val="243255"/>
                </a:solidFill>
                <a:latin typeface="Calibri"/>
                <a:ea typeface="Calibri"/>
                <a:cs typeface="Calibri"/>
                <a:sym typeface="Calibri"/>
              </a:rPr>
              <a:t>M-Files:</a:t>
            </a:r>
            <a:r>
              <a:rPr lang="lv-LV" sz="2800">
                <a:solidFill>
                  <a:srgbClr val="243255"/>
                </a:solidFill>
                <a:latin typeface="Calibri"/>
                <a:ea typeface="Calibri"/>
                <a:cs typeface="Calibri"/>
                <a:sym typeface="Calibri"/>
              </a:rPr>
              <a:t> šī informācijas pārvaldības opcija nodrošina ērtu lietošanu, daudzpusību un funkcionalitāti, kas piemērota visdažādākajām nozarēm. Saturam var piekļūt no vairākām datu krātuvēm bez nepieciešamības veikt migrēšanu. To var izvietot mākonī, telpās vai hibrīda veidā.</a:t>
            </a:r>
            <a:endParaRPr sz="28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29"/>
                                        </p:tgtEl>
                                        <p:attrNameLst>
                                          <p:attrName>style.visibility</p:attrName>
                                        </p:attrNameLst>
                                      </p:cBhvr>
                                      <p:to>
                                        <p:strVal val="visible"/>
                                      </p:to>
                                    </p:set>
                                    <p:animEffect filter="fade" transition="in">
                                      <p:cBhvr>
                                        <p:cTn dur="500"/>
                                        <p:tgtEl>
                                          <p:spTgt spid="329"/>
                                        </p:tgtEl>
                                      </p:cBhvr>
                                    </p:animEffect>
                                  </p:childTnLst>
                                </p:cTn>
                              </p:par>
                            </p:childTnLst>
                          </p:cTn>
                        </p:par>
                        <p:par>
                          <p:cTn fill="hold">
                            <p:stCondLst>
                              <p:cond delay="500"/>
                            </p:stCondLst>
                            <p:childTnLst>
                              <p:par>
                                <p:cTn fill="hold" nodeType="afterEffect" presetClass="entr" presetID="1" presetSubtype="0">
                                  <p:stCondLst>
                                    <p:cond delay="0"/>
                                  </p:stCondLst>
                                  <p:childTnLst>
                                    <p:set>
                                      <p:cBhvr>
                                        <p:cTn dur="1" fill="hold">
                                          <p:stCondLst>
                                            <p:cond delay="0"/>
                                          </p:stCondLst>
                                        </p:cTn>
                                        <p:tgtEl>
                                          <p:spTgt spid="32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7"/>
                                        </p:tgtEl>
                                        <p:attrNameLst>
                                          <p:attrName>style.visibility</p:attrName>
                                        </p:attrNameLst>
                                      </p:cBhvr>
                                      <p:to>
                                        <p:strVal val="visible"/>
                                      </p:to>
                                    </p:set>
                                    <p:animEffect filter="fade" transition="in">
                                      <p:cBhvr>
                                        <p:cTn dur="500"/>
                                        <p:tgtEl>
                                          <p:spTgt spid="327"/>
                                        </p:tgtEl>
                                      </p:cBhvr>
                                    </p:animEffect>
                                  </p:childTnLst>
                                </p:cTn>
                              </p:par>
                              <p:par>
                                <p:cTn fill="hold" nodeType="withEffect" presetClass="entr" presetID="10" presetSubtype="0">
                                  <p:stCondLst>
                                    <p:cond delay="0"/>
                                  </p:stCondLst>
                                  <p:childTnLst>
                                    <p:set>
                                      <p:cBhvr>
                                        <p:cTn dur="1" fill="hold">
                                          <p:stCondLst>
                                            <p:cond delay="0"/>
                                          </p:stCondLst>
                                        </p:cTn>
                                        <p:tgtEl>
                                          <p:spTgt spid="330"/>
                                        </p:tgtEl>
                                        <p:attrNameLst>
                                          <p:attrName>style.visibility</p:attrName>
                                        </p:attrNameLst>
                                      </p:cBhvr>
                                      <p:to>
                                        <p:strVal val="visible"/>
                                      </p:to>
                                    </p:set>
                                    <p:animEffect filter="fade" transition="in">
                                      <p:cBhvr>
                                        <p:cTn dur="1000"/>
                                        <p:tgtEl>
                                          <p:spTgt spid="33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2"/>
                                        </p:tgtEl>
                                        <p:attrNameLst>
                                          <p:attrName>style.visibility</p:attrName>
                                        </p:attrNameLst>
                                      </p:cBhvr>
                                      <p:to>
                                        <p:strVal val="visible"/>
                                      </p:to>
                                    </p:set>
                                    <p:animEffect filter="fade" transition="in">
                                      <p:cBhvr>
                                        <p:cTn dur="500"/>
                                        <p:tgtEl>
                                          <p:spTgt spid="332"/>
                                        </p:tgtEl>
                                      </p:cBhvr>
                                    </p:animEffect>
                                  </p:childTnLst>
                                </p:cTn>
                              </p:par>
                              <p:par>
                                <p:cTn fill="hold" nodeType="withEffect" presetClass="entr" presetID="10" presetSubtype="0">
                                  <p:stCondLst>
                                    <p:cond delay="0"/>
                                  </p:stCondLst>
                                  <p:childTnLst>
                                    <p:set>
                                      <p:cBhvr>
                                        <p:cTn dur="1" fill="hold">
                                          <p:stCondLst>
                                            <p:cond delay="0"/>
                                          </p:stCondLst>
                                        </p:cTn>
                                        <p:tgtEl>
                                          <p:spTgt spid="331"/>
                                        </p:tgtEl>
                                        <p:attrNameLst>
                                          <p:attrName>style.visibility</p:attrName>
                                        </p:attrNameLst>
                                      </p:cBhvr>
                                      <p:to>
                                        <p:strVal val="visible"/>
                                      </p:to>
                                    </p:set>
                                    <p:animEffect filter="fade" transition="in">
                                      <p:cBhvr>
                                        <p:cTn dur="1000"/>
                                        <p:tgtEl>
                                          <p:spTgt spid="33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18"/>
          <p:cNvSpPr txBox="1"/>
          <p:nvPr/>
        </p:nvSpPr>
        <p:spPr>
          <a:xfrm>
            <a:off x="228600" y="9563100"/>
            <a:ext cx="125730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lv-LV" sz="1400" u="none" strike="noStrike">
                <a:solidFill>
                  <a:schemeClr val="lt1"/>
                </a:solidFill>
                <a:latin typeface="Arial"/>
                <a:ea typeface="Arial"/>
                <a:cs typeface="Arial"/>
                <a:sym typeface="Arial"/>
              </a:rPr>
              <a:t>Ar Eiropas Savienības Erasmus + programmas atbalstu. Šis dokuments un tā saturs atspoguļo tikai autoru viedokli, un Komisiju nevar saukt pie atbildības par jebkādu tajā ietvertās informācijas izmantošanu.</a:t>
            </a:r>
            <a:endParaRPr sz="1400">
              <a:solidFill>
                <a:schemeClr val="lt1"/>
              </a:solidFill>
              <a:latin typeface="Arial"/>
              <a:ea typeface="Arial"/>
              <a:cs typeface="Arial"/>
              <a:sym typeface="Arial"/>
            </a:endParaRPr>
          </a:p>
        </p:txBody>
      </p:sp>
      <p:pic>
        <p:nvPicPr>
          <p:cNvPr id="339" name="Google Shape;339;p18"/>
          <p:cNvPicPr preferRelativeResize="0"/>
          <p:nvPr/>
        </p:nvPicPr>
        <p:blipFill rotWithShape="1">
          <a:blip r:embed="rId3">
            <a:alphaModFix/>
          </a:blip>
          <a:srcRect b="0" l="0" r="0" t="0"/>
          <a:stretch/>
        </p:blipFill>
        <p:spPr>
          <a:xfrm>
            <a:off x="1370414" y="8943014"/>
            <a:ext cx="1684513" cy="481167"/>
          </a:xfrm>
          <a:prstGeom prst="rect">
            <a:avLst/>
          </a:prstGeom>
          <a:noFill/>
          <a:ln>
            <a:noFill/>
          </a:ln>
        </p:spPr>
      </p:pic>
      <p:pic>
        <p:nvPicPr>
          <p:cNvPr id="340" name="Google Shape;340;p18"/>
          <p:cNvPicPr preferRelativeResize="0"/>
          <p:nvPr/>
        </p:nvPicPr>
        <p:blipFill rotWithShape="1">
          <a:blip r:embed="rId4">
            <a:alphaModFix/>
          </a:blip>
          <a:srcRect b="0" l="0" r="0" t="0"/>
          <a:stretch/>
        </p:blipFill>
        <p:spPr>
          <a:xfrm>
            <a:off x="228600" y="8912117"/>
            <a:ext cx="1066800" cy="512064"/>
          </a:xfrm>
          <a:prstGeom prst="rect">
            <a:avLst/>
          </a:prstGeom>
          <a:noFill/>
          <a:ln>
            <a:noFill/>
          </a:ln>
        </p:spPr>
      </p:pic>
      <p:sp>
        <p:nvSpPr>
          <p:cNvPr id="341" name="Google Shape;341;p18"/>
          <p:cNvSpPr txBox="1"/>
          <p:nvPr/>
        </p:nvSpPr>
        <p:spPr>
          <a:xfrm>
            <a:off x="4419600" y="2317879"/>
            <a:ext cx="11898180" cy="2610843"/>
          </a:xfrm>
          <a:prstGeom prst="rect">
            <a:avLst/>
          </a:prstGeom>
          <a:noFill/>
          <a:ln>
            <a:noFill/>
          </a:ln>
        </p:spPr>
        <p:txBody>
          <a:bodyPr anchorCtr="0" anchor="t" bIns="45700" lIns="91425" spcFirstLastPara="1" rIns="91425" wrap="square" tIns="45700">
            <a:spAutoFit/>
          </a:bodyPr>
          <a:lstStyle/>
          <a:p>
            <a:pPr indent="-342900" lvl="0" marL="342900" marR="0" rtl="0" algn="just">
              <a:lnSpc>
                <a:spcPct val="150000"/>
              </a:lnSpc>
              <a:spcBef>
                <a:spcPts val="0"/>
              </a:spcBef>
              <a:spcAft>
                <a:spcPts val="0"/>
              </a:spcAft>
              <a:buClr>
                <a:srgbClr val="243255"/>
              </a:buClr>
              <a:buSzPts val="2800"/>
              <a:buFont typeface="Noto Sans Symbols"/>
              <a:buChar char="∙"/>
            </a:pPr>
            <a:r>
              <a:rPr b="1" lang="lv-LV" sz="2800">
                <a:solidFill>
                  <a:srgbClr val="243255"/>
                </a:solidFill>
                <a:latin typeface="Calibri"/>
                <a:ea typeface="Calibri"/>
                <a:cs typeface="Calibri"/>
                <a:sym typeface="Calibri"/>
              </a:rPr>
              <a:t>LogicalDOC:</a:t>
            </a:r>
            <a:r>
              <a:rPr lang="lv-LV" sz="2800">
                <a:solidFill>
                  <a:srgbClr val="243255"/>
                </a:solidFill>
                <a:latin typeface="Calibri"/>
                <a:ea typeface="Calibri"/>
                <a:cs typeface="Calibri"/>
                <a:sym typeface="Calibri"/>
              </a:rPr>
              <a:t> Jūs varat kontrolēt dokumentu pārvaldību, izveidojot, apvienojot un koordinējot jebkuru dokumentu apjomu, veicinot sadarbību un produktivitāti. Tā daudzpusīgā programmatūra ļauj tai pielāgoties dažādiem biznesa modeļiem.</a:t>
            </a:r>
            <a:endParaRPr sz="2800">
              <a:solidFill>
                <a:schemeClr val="dk1"/>
              </a:solidFill>
              <a:latin typeface="Calibri"/>
              <a:ea typeface="Calibri"/>
              <a:cs typeface="Calibri"/>
              <a:sym typeface="Calibri"/>
            </a:endParaRPr>
          </a:p>
        </p:txBody>
      </p:sp>
      <p:sp>
        <p:nvSpPr>
          <p:cNvPr id="342" name="Google Shape;342;p18"/>
          <p:cNvSpPr txBox="1"/>
          <p:nvPr/>
        </p:nvSpPr>
        <p:spPr>
          <a:xfrm>
            <a:off x="14554200" y="647700"/>
            <a:ext cx="3297555" cy="751488"/>
          </a:xfrm>
          <a:prstGeom prst="rect">
            <a:avLst/>
          </a:prstGeom>
          <a:noFill/>
          <a:ln>
            <a:noFill/>
          </a:ln>
        </p:spPr>
        <p:txBody>
          <a:bodyPr anchorCtr="0" anchor="t" bIns="0" lIns="0" spcFirstLastPara="1" rIns="0" wrap="square" tIns="12700">
            <a:spAutoFit/>
          </a:bodyPr>
          <a:lstStyle/>
          <a:p>
            <a:pPr indent="0" lvl="0" marL="0" marR="0" rtl="0" algn="l">
              <a:spcBef>
                <a:spcPts val="0"/>
              </a:spcBef>
              <a:spcAft>
                <a:spcPts val="0"/>
              </a:spcAft>
              <a:buNone/>
            </a:pPr>
            <a:r>
              <a:rPr b="1" i="0" lang="lv-LV" sz="4800">
                <a:solidFill>
                  <a:srgbClr val="152D54"/>
                </a:solidFill>
                <a:latin typeface="Calibri"/>
                <a:ea typeface="Calibri"/>
                <a:cs typeface="Calibri"/>
                <a:sym typeface="Calibri"/>
              </a:rPr>
              <a:t>1. nodaļa</a:t>
            </a:r>
            <a:endParaRPr b="1" i="0" sz="9000">
              <a:solidFill>
                <a:srgbClr val="152D54"/>
              </a:solidFill>
              <a:latin typeface="Calibri"/>
              <a:ea typeface="Calibri"/>
              <a:cs typeface="Calibri"/>
              <a:sym typeface="Calibri"/>
            </a:endParaRPr>
          </a:p>
        </p:txBody>
      </p:sp>
      <p:sp>
        <p:nvSpPr>
          <p:cNvPr id="343" name="Google Shape;343;p18"/>
          <p:cNvSpPr txBox="1"/>
          <p:nvPr/>
        </p:nvSpPr>
        <p:spPr>
          <a:xfrm>
            <a:off x="903420" y="708614"/>
            <a:ext cx="12244544" cy="629660"/>
          </a:xfrm>
          <a:prstGeom prst="rect">
            <a:avLst/>
          </a:prstGeom>
          <a:noFill/>
          <a:ln>
            <a:noFill/>
          </a:ln>
        </p:spPr>
        <p:txBody>
          <a:bodyPr anchorCtr="0" anchor="t" bIns="0" lIns="0" spcFirstLastPara="1" rIns="0" wrap="square" tIns="13950">
            <a:spAutoFit/>
          </a:bodyPr>
          <a:lstStyle/>
          <a:p>
            <a:pPr indent="0" lvl="0" marL="0" marR="0" rtl="0" algn="l">
              <a:spcBef>
                <a:spcPts val="0"/>
              </a:spcBef>
              <a:spcAft>
                <a:spcPts val="0"/>
              </a:spcAft>
              <a:buNone/>
            </a:pPr>
            <a:r>
              <a:rPr b="1" lang="lv-LV" sz="4000">
                <a:solidFill>
                  <a:srgbClr val="E12227"/>
                </a:solidFill>
                <a:latin typeface="Calibri"/>
                <a:ea typeface="Calibri"/>
                <a:cs typeface="Calibri"/>
                <a:sym typeface="Calibri"/>
              </a:rPr>
              <a:t>Komandas darbs, izmantojot IKT rīkus</a:t>
            </a:r>
            <a:endParaRPr b="1" sz="4000">
              <a:solidFill>
                <a:srgbClr val="E12227"/>
              </a:solidFill>
              <a:latin typeface="Calibri"/>
              <a:ea typeface="Calibri"/>
              <a:cs typeface="Calibri"/>
              <a:sym typeface="Calibri"/>
            </a:endParaRPr>
          </a:p>
        </p:txBody>
      </p:sp>
      <p:pic>
        <p:nvPicPr>
          <p:cNvPr descr="Gestión de documentos de construcción - LogicalDOC" id="344" name="Google Shape;344;p18"/>
          <p:cNvPicPr preferRelativeResize="0"/>
          <p:nvPr/>
        </p:nvPicPr>
        <p:blipFill rotWithShape="1">
          <a:blip r:embed="rId5">
            <a:alphaModFix/>
          </a:blip>
          <a:srcRect b="27037" l="1850" r="370" t="13600"/>
          <a:stretch/>
        </p:blipFill>
        <p:spPr>
          <a:xfrm>
            <a:off x="1096543" y="2394704"/>
            <a:ext cx="2982780" cy="1810863"/>
          </a:xfrm>
          <a:prstGeom prst="rect">
            <a:avLst/>
          </a:prstGeom>
          <a:noFill/>
          <a:ln>
            <a:noFill/>
          </a:ln>
        </p:spPr>
      </p:pic>
    </p:spTree>
  </p:cSld>
  <p:clrMapOvr>
    <a:masterClrMapping/>
  </p:clrMapOvr>
  <p:transition spd="slow" p14:dur="800">
    <p:circl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43"/>
                                        </p:tgtEl>
                                        <p:attrNameLst>
                                          <p:attrName>style.visibility</p:attrName>
                                        </p:attrNameLst>
                                      </p:cBhvr>
                                      <p:to>
                                        <p:strVal val="visible"/>
                                      </p:to>
                                    </p:set>
                                    <p:animEffect filter="fade" transition="in">
                                      <p:cBhvr>
                                        <p:cTn dur="500"/>
                                        <p:tgtEl>
                                          <p:spTgt spid="343"/>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42"/>
                                        </p:tgtEl>
                                        <p:attrNameLst>
                                          <p:attrName>style.visibility</p:attrName>
                                        </p:attrNameLst>
                                      </p:cBhvr>
                                      <p:to>
                                        <p:strVal val="visible"/>
                                      </p:to>
                                    </p:set>
                                    <p:animEffect filter="fade" transition="in">
                                      <p:cBhvr>
                                        <p:cTn dur="500"/>
                                        <p:tgtEl>
                                          <p:spTgt spid="3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4"/>
                                        </p:tgtEl>
                                        <p:attrNameLst>
                                          <p:attrName>style.visibility</p:attrName>
                                        </p:attrNameLst>
                                      </p:cBhvr>
                                      <p:to>
                                        <p:strVal val="visible"/>
                                      </p:to>
                                    </p:set>
                                    <p:animEffect filter="fade" transition="in">
                                      <p:cBhvr>
                                        <p:cTn dur="1822"/>
                                        <p:tgtEl>
                                          <p:spTgt spid="344"/>
                                        </p:tgtEl>
                                      </p:cBhvr>
                                    </p:animEffect>
                                  </p:childTnLst>
                                </p:cTn>
                              </p:par>
                              <p:par>
                                <p:cTn fill="hold" nodeType="withEffect" presetClass="entr" presetID="10" presetSubtype="0">
                                  <p:stCondLst>
                                    <p:cond delay="0"/>
                                  </p:stCondLst>
                                  <p:childTnLst>
                                    <p:set>
                                      <p:cBhvr>
                                        <p:cTn dur="1" fill="hold">
                                          <p:stCondLst>
                                            <p:cond delay="0"/>
                                          </p:stCondLst>
                                        </p:cTn>
                                        <p:tgtEl>
                                          <p:spTgt spid="341"/>
                                        </p:tgtEl>
                                        <p:attrNameLst>
                                          <p:attrName>style.visibility</p:attrName>
                                        </p:attrNameLst>
                                      </p:cBhvr>
                                      <p:to>
                                        <p:strVal val="visible"/>
                                      </p:to>
                                    </p:set>
                                    <p:animEffect filter="fade" transition="in">
                                      <p:cBhvr>
                                        <p:cTn dur="500"/>
                                        <p:tgtEl>
                                          <p:spTgt spid="34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p19"/>
          <p:cNvSpPr txBox="1"/>
          <p:nvPr/>
        </p:nvSpPr>
        <p:spPr>
          <a:xfrm>
            <a:off x="14325600" y="647700"/>
            <a:ext cx="3526155" cy="751488"/>
          </a:xfrm>
          <a:prstGeom prst="rect">
            <a:avLst/>
          </a:prstGeom>
          <a:noFill/>
          <a:ln>
            <a:noFill/>
          </a:ln>
        </p:spPr>
        <p:txBody>
          <a:bodyPr anchorCtr="0" anchor="t" bIns="0" lIns="0" spcFirstLastPara="1" rIns="0" wrap="square" tIns="12700">
            <a:spAutoFit/>
          </a:bodyPr>
          <a:lstStyle/>
          <a:p>
            <a:pPr indent="0" lvl="0" marL="0" marR="0" rtl="0" algn="l">
              <a:spcBef>
                <a:spcPts val="0"/>
              </a:spcBef>
              <a:spcAft>
                <a:spcPts val="0"/>
              </a:spcAft>
              <a:buNone/>
            </a:pPr>
            <a:r>
              <a:rPr b="1" i="0" lang="lv-LV" sz="4800">
                <a:solidFill>
                  <a:srgbClr val="152D54"/>
                </a:solidFill>
                <a:latin typeface="Calibri"/>
                <a:ea typeface="Calibri"/>
                <a:cs typeface="Calibri"/>
                <a:sym typeface="Calibri"/>
              </a:rPr>
              <a:t>2. nodaļa</a:t>
            </a:r>
            <a:endParaRPr b="1" i="0" sz="9000">
              <a:solidFill>
                <a:srgbClr val="152D54"/>
              </a:solidFill>
              <a:latin typeface="Calibri"/>
              <a:ea typeface="Calibri"/>
              <a:cs typeface="Calibri"/>
              <a:sym typeface="Calibri"/>
            </a:endParaRPr>
          </a:p>
        </p:txBody>
      </p:sp>
      <p:sp>
        <p:nvSpPr>
          <p:cNvPr id="351" name="Google Shape;351;p19"/>
          <p:cNvSpPr txBox="1"/>
          <p:nvPr/>
        </p:nvSpPr>
        <p:spPr>
          <a:xfrm>
            <a:off x="938056" y="2019300"/>
            <a:ext cx="17197544" cy="998991"/>
          </a:xfrm>
          <a:prstGeom prst="rect">
            <a:avLst/>
          </a:prstGeom>
          <a:noFill/>
          <a:ln>
            <a:noFill/>
          </a:ln>
        </p:spPr>
        <p:txBody>
          <a:bodyPr anchorCtr="0" anchor="t" bIns="0" lIns="0" spcFirstLastPara="1" rIns="0" wrap="square" tIns="13950">
            <a:spAutoFit/>
          </a:bodyPr>
          <a:lstStyle/>
          <a:p>
            <a:pPr indent="0" lvl="0" marL="0" marR="0" rtl="0" algn="l">
              <a:spcBef>
                <a:spcPts val="0"/>
              </a:spcBef>
              <a:spcAft>
                <a:spcPts val="0"/>
              </a:spcAft>
              <a:buNone/>
            </a:pPr>
            <a:r>
              <a:rPr b="1" lang="lv-LV" sz="3200">
                <a:solidFill>
                  <a:srgbClr val="243255"/>
                </a:solidFill>
                <a:latin typeface="Calibri"/>
                <a:ea typeface="Calibri"/>
                <a:cs typeface="Calibri"/>
                <a:sym typeface="Calibri"/>
              </a:rPr>
              <a:t>2. nodaļa: Komandas darbs un koordinēšanas jautājumi, izmantojot IKT rīkus, un padomi, lai to radoši uzlabotu.</a:t>
            </a:r>
            <a:endParaRPr b="1" sz="3200">
              <a:solidFill>
                <a:schemeClr val="dk1"/>
              </a:solidFill>
              <a:latin typeface="Times New Roman"/>
              <a:ea typeface="Times New Roman"/>
              <a:cs typeface="Times New Roman"/>
              <a:sym typeface="Times New Roman"/>
            </a:endParaRPr>
          </a:p>
        </p:txBody>
      </p:sp>
      <p:sp>
        <p:nvSpPr>
          <p:cNvPr id="352" name="Google Shape;352;p19"/>
          <p:cNvSpPr txBox="1"/>
          <p:nvPr/>
        </p:nvSpPr>
        <p:spPr>
          <a:xfrm>
            <a:off x="228600" y="9563100"/>
            <a:ext cx="125730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lv-LV" sz="1400" u="none" strike="noStrike">
                <a:solidFill>
                  <a:schemeClr val="lt1"/>
                </a:solidFill>
                <a:latin typeface="Arial"/>
                <a:ea typeface="Arial"/>
                <a:cs typeface="Arial"/>
                <a:sym typeface="Arial"/>
              </a:rPr>
              <a:t>Ar Eiropas Savienības Erasmus + programmas atbalstu. Šis dokuments un tā saturs atspoguļo tikai autoru viedokli, un Komisiju nevar saukt pie atbildības par jebkādu tajā ietvertās informācijas izmantošanu.</a:t>
            </a:r>
            <a:endParaRPr sz="1400">
              <a:solidFill>
                <a:schemeClr val="lt1"/>
              </a:solidFill>
              <a:latin typeface="Arial"/>
              <a:ea typeface="Arial"/>
              <a:cs typeface="Arial"/>
              <a:sym typeface="Arial"/>
            </a:endParaRPr>
          </a:p>
        </p:txBody>
      </p:sp>
      <p:pic>
        <p:nvPicPr>
          <p:cNvPr id="353" name="Google Shape;353;p19"/>
          <p:cNvPicPr preferRelativeResize="0"/>
          <p:nvPr/>
        </p:nvPicPr>
        <p:blipFill rotWithShape="1">
          <a:blip r:embed="rId3">
            <a:alphaModFix/>
          </a:blip>
          <a:srcRect b="0" l="0" r="0" t="0"/>
          <a:stretch/>
        </p:blipFill>
        <p:spPr>
          <a:xfrm>
            <a:off x="1370414" y="8943014"/>
            <a:ext cx="1684513" cy="481167"/>
          </a:xfrm>
          <a:prstGeom prst="rect">
            <a:avLst/>
          </a:prstGeom>
          <a:noFill/>
          <a:ln>
            <a:noFill/>
          </a:ln>
        </p:spPr>
      </p:pic>
      <p:pic>
        <p:nvPicPr>
          <p:cNvPr id="354" name="Google Shape;354;p19"/>
          <p:cNvPicPr preferRelativeResize="0"/>
          <p:nvPr/>
        </p:nvPicPr>
        <p:blipFill rotWithShape="1">
          <a:blip r:embed="rId4">
            <a:alphaModFix/>
          </a:blip>
          <a:srcRect b="0" l="0" r="0" t="0"/>
          <a:stretch/>
        </p:blipFill>
        <p:spPr>
          <a:xfrm>
            <a:off x="228600" y="8912117"/>
            <a:ext cx="1066800" cy="512064"/>
          </a:xfrm>
          <a:prstGeom prst="rect">
            <a:avLst/>
          </a:prstGeom>
          <a:noFill/>
          <a:ln>
            <a:noFill/>
          </a:ln>
        </p:spPr>
      </p:pic>
      <p:sp>
        <p:nvSpPr>
          <p:cNvPr id="355" name="Google Shape;355;p19"/>
          <p:cNvSpPr txBox="1"/>
          <p:nvPr/>
        </p:nvSpPr>
        <p:spPr>
          <a:xfrm>
            <a:off x="903420" y="3948328"/>
            <a:ext cx="10297980" cy="3254865"/>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lang="lv-LV" sz="2800">
                <a:solidFill>
                  <a:srgbClr val="243255"/>
                </a:solidFill>
                <a:latin typeface="Calibri"/>
                <a:ea typeface="Calibri"/>
                <a:cs typeface="Calibri"/>
                <a:sym typeface="Calibri"/>
              </a:rPr>
              <a:t>Darba grupu koordinēšana un saziņa ir sarežģīts un grūti pārvaldāms jautājums. Visiem dalībniekiem ir jāveic savs pienesums, lai nodrošinātu darba panākumus. Tāpēc jāņem vērā vairāki aspekti, lai panāktu labu efektivitāti un patīkamu gaisotni. Tālāk ir sniegti daži padomi, kā sasniegt šos rezultātus.</a:t>
            </a:r>
            <a:endParaRPr sz="2800">
              <a:solidFill>
                <a:schemeClr val="dk1"/>
              </a:solidFill>
              <a:latin typeface="Times New Roman"/>
              <a:ea typeface="Times New Roman"/>
              <a:cs typeface="Times New Roman"/>
              <a:sym typeface="Times New Roman"/>
            </a:endParaRPr>
          </a:p>
        </p:txBody>
      </p:sp>
      <p:sp>
        <p:nvSpPr>
          <p:cNvPr id="356" name="Google Shape;356;p19"/>
          <p:cNvSpPr txBox="1"/>
          <p:nvPr/>
        </p:nvSpPr>
        <p:spPr>
          <a:xfrm>
            <a:off x="889565" y="3053141"/>
            <a:ext cx="11558744" cy="584775"/>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lv-LV" sz="3200">
                <a:solidFill>
                  <a:srgbClr val="243255"/>
                </a:solidFill>
                <a:latin typeface="Calibri"/>
                <a:ea typeface="Calibri"/>
                <a:cs typeface="Calibri"/>
                <a:sym typeface="Calibri"/>
              </a:rPr>
              <a:t>2.1. Padomi labai koordinēšanai un saziņai</a:t>
            </a:r>
            <a:endParaRPr b="1" sz="3200">
              <a:solidFill>
                <a:schemeClr val="dk1"/>
              </a:solidFill>
              <a:latin typeface="Times New Roman"/>
              <a:ea typeface="Times New Roman"/>
              <a:cs typeface="Times New Roman"/>
              <a:sym typeface="Times New Roman"/>
            </a:endParaRPr>
          </a:p>
        </p:txBody>
      </p:sp>
      <p:sp>
        <p:nvSpPr>
          <p:cNvPr id="357" name="Google Shape;357;p19"/>
          <p:cNvSpPr txBox="1"/>
          <p:nvPr/>
        </p:nvSpPr>
        <p:spPr>
          <a:xfrm>
            <a:off x="903420" y="708614"/>
            <a:ext cx="12244544" cy="629660"/>
          </a:xfrm>
          <a:prstGeom prst="rect">
            <a:avLst/>
          </a:prstGeom>
          <a:noFill/>
          <a:ln>
            <a:noFill/>
          </a:ln>
        </p:spPr>
        <p:txBody>
          <a:bodyPr anchorCtr="0" anchor="t" bIns="0" lIns="0" spcFirstLastPara="1" rIns="0" wrap="square" tIns="13950">
            <a:spAutoFit/>
          </a:bodyPr>
          <a:lstStyle/>
          <a:p>
            <a:pPr indent="0" lvl="0" marL="0" marR="0" rtl="0" algn="l">
              <a:spcBef>
                <a:spcPts val="0"/>
              </a:spcBef>
              <a:spcAft>
                <a:spcPts val="0"/>
              </a:spcAft>
              <a:buNone/>
            </a:pPr>
            <a:r>
              <a:rPr b="1" lang="lv-LV" sz="4000">
                <a:solidFill>
                  <a:srgbClr val="E12227"/>
                </a:solidFill>
                <a:latin typeface="Calibri"/>
                <a:ea typeface="Calibri"/>
                <a:cs typeface="Calibri"/>
                <a:sym typeface="Calibri"/>
              </a:rPr>
              <a:t>Komandas darbs, izmantojot IKT rīkus</a:t>
            </a:r>
            <a:endParaRPr b="1" sz="4000">
              <a:solidFill>
                <a:srgbClr val="E12227"/>
              </a:solidFill>
              <a:latin typeface="Calibri"/>
              <a:ea typeface="Calibri"/>
              <a:cs typeface="Calibri"/>
              <a:sym typeface="Calibri"/>
            </a:endParaRPr>
          </a:p>
        </p:txBody>
      </p:sp>
      <p:pic>
        <p:nvPicPr>
          <p:cNvPr id="358" name="Google Shape;358;p19"/>
          <p:cNvPicPr preferRelativeResize="0"/>
          <p:nvPr/>
        </p:nvPicPr>
        <p:blipFill rotWithShape="1">
          <a:blip r:embed="rId5">
            <a:alphaModFix/>
          </a:blip>
          <a:srcRect b="0" l="0" r="0" t="0"/>
          <a:stretch/>
        </p:blipFill>
        <p:spPr>
          <a:xfrm>
            <a:off x="11658600" y="2692632"/>
            <a:ext cx="5525647" cy="5525647"/>
          </a:xfrm>
          <a:prstGeom prst="rect">
            <a:avLst/>
          </a:prstGeom>
          <a:noFill/>
          <a:ln>
            <a:noFill/>
          </a:ln>
        </p:spPr>
      </p:pic>
    </p:spTree>
  </p:cSld>
  <p:clrMapOvr>
    <a:masterClrMapping/>
  </p:clrMapOvr>
  <mc:AlternateContent>
    <mc:Choice Requires="p14">
      <p:transition spd="slow" p14:dur="1400">
        <p14:ripple/>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57"/>
                                        </p:tgtEl>
                                        <p:attrNameLst>
                                          <p:attrName>style.visibility</p:attrName>
                                        </p:attrNameLst>
                                      </p:cBhvr>
                                      <p:to>
                                        <p:strVal val="visible"/>
                                      </p:to>
                                    </p:set>
                                    <p:animEffect filter="fade" transition="in">
                                      <p:cBhvr>
                                        <p:cTn dur="500"/>
                                        <p:tgtEl>
                                          <p:spTgt spid="357"/>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50"/>
                                        </p:tgtEl>
                                        <p:attrNameLst>
                                          <p:attrName>style.visibility</p:attrName>
                                        </p:attrNameLst>
                                      </p:cBhvr>
                                      <p:to>
                                        <p:strVal val="visible"/>
                                      </p:to>
                                    </p:set>
                                    <p:animEffect filter="fade" transition="in">
                                      <p:cBhvr>
                                        <p:cTn dur="500"/>
                                        <p:tgtEl>
                                          <p:spTgt spid="350"/>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51"/>
                                        </p:tgtEl>
                                        <p:attrNameLst>
                                          <p:attrName>style.visibility</p:attrName>
                                        </p:attrNameLst>
                                      </p:cBhvr>
                                      <p:to>
                                        <p:strVal val="visible"/>
                                      </p:to>
                                    </p:set>
                                    <p:animEffect filter="fade" transition="in">
                                      <p:cBhvr>
                                        <p:cTn dur="500"/>
                                        <p:tgtEl>
                                          <p:spTgt spid="351"/>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356"/>
                                        </p:tgtEl>
                                        <p:attrNameLst>
                                          <p:attrName>style.visibility</p:attrName>
                                        </p:attrNameLst>
                                      </p:cBhvr>
                                      <p:to>
                                        <p:strVal val="visible"/>
                                      </p:to>
                                    </p:set>
                                    <p:animEffect filter="fade" transition="in">
                                      <p:cBhvr>
                                        <p:cTn dur="500"/>
                                        <p:tgtEl>
                                          <p:spTgt spid="35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5"/>
                                        </p:tgtEl>
                                        <p:attrNameLst>
                                          <p:attrName>style.visibility</p:attrName>
                                        </p:attrNameLst>
                                      </p:cBhvr>
                                      <p:to>
                                        <p:strVal val="visible"/>
                                      </p:to>
                                    </p:set>
                                    <p:animEffect filter="fade" transition="in">
                                      <p:cBhvr>
                                        <p:cTn dur="500"/>
                                        <p:tgtEl>
                                          <p:spTgt spid="355"/>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58"/>
                                        </p:tgtEl>
                                        <p:attrNameLst>
                                          <p:attrName>style.visibility</p:attrName>
                                        </p:attrNameLst>
                                      </p:cBhvr>
                                      <p:to>
                                        <p:strVal val="visible"/>
                                      </p:to>
                                    </p:set>
                                    <p:animEffect filter="fade" transition="in">
                                      <p:cBhvr>
                                        <p:cTn dur="1000"/>
                                        <p:tgtEl>
                                          <p:spTgt spid="35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11" name="Shape 111"/>
        <p:cNvGrpSpPr/>
        <p:nvPr/>
      </p:nvGrpSpPr>
      <p:grpSpPr>
        <a:xfrm>
          <a:off x="0" y="0"/>
          <a:ext cx="0" cy="0"/>
          <a:chOff x="0" y="0"/>
          <a:chExt cx="0" cy="0"/>
        </a:xfrm>
      </p:grpSpPr>
      <p:pic>
        <p:nvPicPr>
          <p:cNvPr descr="Our Goals And Objectives Operation Of Solution Ppt Powerpoint Presentation  Icon Influencers | PowerPoint Slide Template | Presentation Templates PPT  Layout | Presentation Deck" id="112" name="Google Shape;112;p2"/>
          <p:cNvPicPr preferRelativeResize="0"/>
          <p:nvPr/>
        </p:nvPicPr>
        <p:blipFill rotWithShape="1">
          <a:blip r:embed="rId3">
            <a:alphaModFix/>
          </a:blip>
          <a:srcRect b="11201" l="0" r="52341" t="16960"/>
          <a:stretch/>
        </p:blipFill>
        <p:spPr>
          <a:xfrm>
            <a:off x="335407" y="593745"/>
            <a:ext cx="1800180" cy="2035155"/>
          </a:xfrm>
          <a:prstGeom prst="rect">
            <a:avLst/>
          </a:prstGeom>
          <a:noFill/>
          <a:ln>
            <a:noFill/>
          </a:ln>
        </p:spPr>
      </p:pic>
      <p:sp>
        <p:nvSpPr>
          <p:cNvPr id="113" name="Google Shape;113;p2"/>
          <p:cNvSpPr/>
          <p:nvPr/>
        </p:nvSpPr>
        <p:spPr>
          <a:xfrm rot="-5400000">
            <a:off x="1078978" y="3960772"/>
            <a:ext cx="432844" cy="304800"/>
          </a:xfrm>
          <a:custGeom>
            <a:rect b="b" l="l" r="r" t="t"/>
            <a:pathLst>
              <a:path extrusionOk="0" h="299720" w="516890">
                <a:moveTo>
                  <a:pt x="258348" y="299481"/>
                </a:moveTo>
                <a:lnTo>
                  <a:pt x="0" y="0"/>
                </a:lnTo>
                <a:lnTo>
                  <a:pt x="516696" y="0"/>
                </a:lnTo>
                <a:lnTo>
                  <a:pt x="258348" y="299481"/>
                </a:lnTo>
                <a:close/>
              </a:path>
            </a:pathLst>
          </a:custGeom>
          <a:solidFill>
            <a:srgbClr val="FF1B2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Calibri"/>
              <a:ea typeface="Calibri"/>
              <a:cs typeface="Calibri"/>
              <a:sym typeface="Calibri"/>
            </a:endParaRPr>
          </a:p>
        </p:txBody>
      </p:sp>
      <p:sp>
        <p:nvSpPr>
          <p:cNvPr id="114" name="Google Shape;114;p2"/>
          <p:cNvSpPr txBox="1"/>
          <p:nvPr>
            <p:ph type="title"/>
          </p:nvPr>
        </p:nvSpPr>
        <p:spPr>
          <a:xfrm>
            <a:off x="2228158" y="859834"/>
            <a:ext cx="12852400" cy="751488"/>
          </a:xfrm>
          <a:prstGeom prst="rect">
            <a:avLst/>
          </a:prstGeom>
          <a:noFill/>
          <a:ln>
            <a:noFill/>
          </a:ln>
        </p:spPr>
        <p:txBody>
          <a:bodyPr anchorCtr="0" anchor="t" bIns="0" lIns="0" spcFirstLastPara="1" rIns="0" wrap="square" tIns="12700">
            <a:spAutoFit/>
          </a:bodyPr>
          <a:lstStyle/>
          <a:p>
            <a:pPr indent="0" lvl="0" marL="12700" rtl="0" algn="l">
              <a:spcBef>
                <a:spcPts val="0"/>
              </a:spcBef>
              <a:spcAft>
                <a:spcPts val="0"/>
              </a:spcAft>
              <a:buNone/>
            </a:pPr>
            <a:r>
              <a:rPr lang="lv-LV"/>
              <a:t>MĒRĶI UN UZDEVUMI</a:t>
            </a:r>
            <a:endParaRPr sz="4800">
              <a:solidFill>
                <a:srgbClr val="E12227"/>
              </a:solidFill>
            </a:endParaRPr>
          </a:p>
        </p:txBody>
      </p:sp>
      <p:sp>
        <p:nvSpPr>
          <p:cNvPr id="115" name="Google Shape;115;p2"/>
          <p:cNvSpPr txBox="1"/>
          <p:nvPr/>
        </p:nvSpPr>
        <p:spPr>
          <a:xfrm>
            <a:off x="1105032" y="2829950"/>
            <a:ext cx="13081000" cy="444994"/>
          </a:xfrm>
          <a:prstGeom prst="rect">
            <a:avLst/>
          </a:prstGeom>
          <a:noFill/>
          <a:ln>
            <a:noFill/>
          </a:ln>
        </p:spPr>
        <p:txBody>
          <a:bodyPr anchorCtr="0" anchor="t" bIns="0" lIns="0" spcFirstLastPara="1" rIns="0" wrap="square" tIns="13950">
            <a:spAutoFit/>
          </a:bodyPr>
          <a:lstStyle/>
          <a:p>
            <a:pPr indent="0" lvl="0" marL="0" marR="0" rtl="0" algn="just">
              <a:spcBef>
                <a:spcPts val="0"/>
              </a:spcBef>
              <a:spcAft>
                <a:spcPts val="0"/>
              </a:spcAft>
              <a:buNone/>
            </a:pPr>
            <a:r>
              <a:rPr b="1" lang="lv-LV" sz="2800">
                <a:solidFill>
                  <a:srgbClr val="243255"/>
                </a:solidFill>
                <a:latin typeface="Calibri"/>
                <a:ea typeface="Calibri"/>
                <a:cs typeface="Calibri"/>
                <a:sym typeface="Calibri"/>
              </a:rPr>
              <a:t>Šī moduļa beigās varēsiet jūs:</a:t>
            </a:r>
            <a:endParaRPr/>
          </a:p>
        </p:txBody>
      </p:sp>
      <p:sp>
        <p:nvSpPr>
          <p:cNvPr id="116" name="Google Shape;116;p2"/>
          <p:cNvSpPr/>
          <p:nvPr/>
        </p:nvSpPr>
        <p:spPr>
          <a:xfrm>
            <a:off x="0" y="288731"/>
            <a:ext cx="16270605" cy="123825"/>
          </a:xfrm>
          <a:custGeom>
            <a:rect b="b" l="l" r="r" t="t"/>
            <a:pathLst>
              <a:path extrusionOk="0" h="123825" w="16270605">
                <a:moveTo>
                  <a:pt x="0" y="123824"/>
                </a:moveTo>
                <a:lnTo>
                  <a:pt x="0" y="0"/>
                </a:lnTo>
                <a:lnTo>
                  <a:pt x="16270357" y="0"/>
                </a:lnTo>
                <a:lnTo>
                  <a:pt x="16270357" y="123824"/>
                </a:lnTo>
                <a:lnTo>
                  <a:pt x="0" y="123824"/>
                </a:lnTo>
                <a:close/>
              </a:path>
            </a:pathLst>
          </a:custGeom>
          <a:solidFill>
            <a:srgbClr val="152D54"/>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pic>
        <p:nvPicPr>
          <p:cNvPr id="117" name="Google Shape;117;p2"/>
          <p:cNvPicPr preferRelativeResize="0"/>
          <p:nvPr/>
        </p:nvPicPr>
        <p:blipFill rotWithShape="1">
          <a:blip r:embed="rId4">
            <a:alphaModFix/>
          </a:blip>
          <a:srcRect b="0" l="0" r="0" t="0"/>
          <a:stretch/>
        </p:blipFill>
        <p:spPr>
          <a:xfrm>
            <a:off x="3200400" y="9692212"/>
            <a:ext cx="10058400" cy="556688"/>
          </a:xfrm>
          <a:prstGeom prst="rect">
            <a:avLst/>
          </a:prstGeom>
          <a:noFill/>
          <a:ln>
            <a:noFill/>
          </a:ln>
        </p:spPr>
      </p:pic>
      <p:pic>
        <p:nvPicPr>
          <p:cNvPr id="118" name="Google Shape;118;p2"/>
          <p:cNvPicPr preferRelativeResize="0"/>
          <p:nvPr/>
        </p:nvPicPr>
        <p:blipFill rotWithShape="1">
          <a:blip r:embed="rId5">
            <a:alphaModFix/>
          </a:blip>
          <a:srcRect b="0" l="0" r="0" t="0"/>
          <a:stretch/>
        </p:blipFill>
        <p:spPr>
          <a:xfrm>
            <a:off x="1235497" y="9735618"/>
            <a:ext cx="1985322" cy="432844"/>
          </a:xfrm>
          <a:prstGeom prst="rect">
            <a:avLst/>
          </a:prstGeom>
          <a:noFill/>
          <a:ln>
            <a:noFill/>
          </a:ln>
        </p:spPr>
      </p:pic>
      <p:pic>
        <p:nvPicPr>
          <p:cNvPr id="119" name="Google Shape;119;p2"/>
          <p:cNvPicPr preferRelativeResize="0"/>
          <p:nvPr/>
        </p:nvPicPr>
        <p:blipFill rotWithShape="1">
          <a:blip r:embed="rId6">
            <a:alphaModFix/>
          </a:blip>
          <a:srcRect b="0" l="0" r="0" t="0"/>
          <a:stretch/>
        </p:blipFill>
        <p:spPr>
          <a:xfrm>
            <a:off x="168697" y="9745835"/>
            <a:ext cx="936335" cy="449441"/>
          </a:xfrm>
          <a:prstGeom prst="rect">
            <a:avLst/>
          </a:prstGeom>
          <a:noFill/>
          <a:ln>
            <a:noFill/>
          </a:ln>
        </p:spPr>
      </p:pic>
      <p:sp>
        <p:nvSpPr>
          <p:cNvPr id="120" name="Google Shape;120;p2"/>
          <p:cNvSpPr/>
          <p:nvPr/>
        </p:nvSpPr>
        <p:spPr>
          <a:xfrm rot="-5400000">
            <a:off x="1078978" y="5042143"/>
            <a:ext cx="432844" cy="304800"/>
          </a:xfrm>
          <a:custGeom>
            <a:rect b="b" l="l" r="r" t="t"/>
            <a:pathLst>
              <a:path extrusionOk="0" h="299720" w="516890">
                <a:moveTo>
                  <a:pt x="258348" y="299481"/>
                </a:moveTo>
                <a:lnTo>
                  <a:pt x="0" y="0"/>
                </a:lnTo>
                <a:lnTo>
                  <a:pt x="516696" y="0"/>
                </a:lnTo>
                <a:lnTo>
                  <a:pt x="258348" y="299481"/>
                </a:lnTo>
                <a:close/>
              </a:path>
            </a:pathLst>
          </a:custGeom>
          <a:solidFill>
            <a:srgbClr val="FF1B2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Calibri"/>
              <a:ea typeface="Calibri"/>
              <a:cs typeface="Calibri"/>
              <a:sym typeface="Calibri"/>
            </a:endParaRPr>
          </a:p>
        </p:txBody>
      </p:sp>
      <p:sp>
        <p:nvSpPr>
          <p:cNvPr id="121" name="Google Shape;121;p2"/>
          <p:cNvSpPr/>
          <p:nvPr/>
        </p:nvSpPr>
        <p:spPr>
          <a:xfrm rot="-5400000">
            <a:off x="1078978" y="6123514"/>
            <a:ext cx="432844" cy="304800"/>
          </a:xfrm>
          <a:custGeom>
            <a:rect b="b" l="l" r="r" t="t"/>
            <a:pathLst>
              <a:path extrusionOk="0" h="299720" w="516890">
                <a:moveTo>
                  <a:pt x="258348" y="299481"/>
                </a:moveTo>
                <a:lnTo>
                  <a:pt x="0" y="0"/>
                </a:lnTo>
                <a:lnTo>
                  <a:pt x="516696" y="0"/>
                </a:lnTo>
                <a:lnTo>
                  <a:pt x="258348" y="299481"/>
                </a:lnTo>
                <a:close/>
              </a:path>
            </a:pathLst>
          </a:custGeom>
          <a:solidFill>
            <a:srgbClr val="FF1B2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Calibri"/>
              <a:ea typeface="Calibri"/>
              <a:cs typeface="Calibri"/>
              <a:sym typeface="Calibri"/>
            </a:endParaRPr>
          </a:p>
        </p:txBody>
      </p:sp>
      <p:sp>
        <p:nvSpPr>
          <p:cNvPr id="122" name="Google Shape;122;p2"/>
          <p:cNvSpPr/>
          <p:nvPr/>
        </p:nvSpPr>
        <p:spPr>
          <a:xfrm rot="-5400000">
            <a:off x="1078978" y="7365478"/>
            <a:ext cx="432844" cy="304800"/>
          </a:xfrm>
          <a:custGeom>
            <a:rect b="b" l="l" r="r" t="t"/>
            <a:pathLst>
              <a:path extrusionOk="0" h="299720" w="516890">
                <a:moveTo>
                  <a:pt x="258348" y="299481"/>
                </a:moveTo>
                <a:lnTo>
                  <a:pt x="0" y="0"/>
                </a:lnTo>
                <a:lnTo>
                  <a:pt x="516696" y="0"/>
                </a:lnTo>
                <a:lnTo>
                  <a:pt x="258348" y="299481"/>
                </a:lnTo>
                <a:close/>
              </a:path>
            </a:pathLst>
          </a:custGeom>
          <a:solidFill>
            <a:srgbClr val="FF1B2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Calibri"/>
              <a:ea typeface="Calibri"/>
              <a:cs typeface="Calibri"/>
              <a:sym typeface="Calibri"/>
            </a:endParaRPr>
          </a:p>
        </p:txBody>
      </p:sp>
      <p:sp>
        <p:nvSpPr>
          <p:cNvPr id="123" name="Google Shape;123;p2"/>
          <p:cNvSpPr txBox="1"/>
          <p:nvPr/>
        </p:nvSpPr>
        <p:spPr>
          <a:xfrm>
            <a:off x="1701932" y="3834157"/>
            <a:ext cx="11556867" cy="954107"/>
          </a:xfrm>
          <a:prstGeom prst="rect">
            <a:avLst/>
          </a:prstGeom>
          <a:noFill/>
          <a:ln>
            <a:noFill/>
          </a:ln>
        </p:spPr>
        <p:txBody>
          <a:bodyPr anchorCtr="0" anchor="t" bIns="45700" lIns="108000" spcFirstLastPara="1" rIns="108000" wrap="square" tIns="45700">
            <a:spAutoFit/>
          </a:bodyPr>
          <a:lstStyle/>
          <a:p>
            <a:pPr indent="0" lvl="0" marL="0" marR="0" rtl="0" algn="just">
              <a:spcBef>
                <a:spcPts val="0"/>
              </a:spcBef>
              <a:spcAft>
                <a:spcPts val="0"/>
              </a:spcAft>
              <a:buNone/>
            </a:pPr>
            <a:r>
              <a:rPr lang="lv-LV" sz="2800">
                <a:solidFill>
                  <a:srgbClr val="244061"/>
                </a:solidFill>
                <a:latin typeface="Calibri"/>
                <a:ea typeface="Calibri"/>
                <a:cs typeface="Calibri"/>
                <a:sym typeface="Calibri"/>
              </a:rPr>
              <a:t>Apgūt dažus no svarīgākajiem IKT rīkiem biznesa vidē, kā arī to priekšrocības un īpašības.</a:t>
            </a:r>
            <a:endParaRPr sz="2800">
              <a:solidFill>
                <a:schemeClr val="dk1"/>
              </a:solidFill>
              <a:latin typeface="Calibri"/>
              <a:ea typeface="Calibri"/>
              <a:cs typeface="Calibri"/>
              <a:sym typeface="Calibri"/>
            </a:endParaRPr>
          </a:p>
        </p:txBody>
      </p:sp>
      <p:sp>
        <p:nvSpPr>
          <p:cNvPr id="124" name="Google Shape;124;p2"/>
          <p:cNvSpPr txBox="1"/>
          <p:nvPr/>
        </p:nvSpPr>
        <p:spPr>
          <a:xfrm>
            <a:off x="1701933" y="4978121"/>
            <a:ext cx="10979267" cy="523220"/>
          </a:xfrm>
          <a:prstGeom prst="rect">
            <a:avLst/>
          </a:prstGeom>
          <a:noFill/>
          <a:ln>
            <a:noFill/>
          </a:ln>
        </p:spPr>
        <p:txBody>
          <a:bodyPr anchorCtr="0" anchor="t" bIns="45700" lIns="108000" spcFirstLastPara="1" rIns="108000" wrap="square" tIns="45700">
            <a:spAutoFit/>
          </a:bodyPr>
          <a:lstStyle/>
          <a:p>
            <a:pPr indent="0" lvl="0" marL="0" marR="0" rtl="0" algn="l">
              <a:spcBef>
                <a:spcPts val="0"/>
              </a:spcBef>
              <a:spcAft>
                <a:spcPts val="0"/>
              </a:spcAft>
              <a:buNone/>
            </a:pPr>
            <a:r>
              <a:rPr lang="lv-LV" sz="2800">
                <a:solidFill>
                  <a:srgbClr val="244061"/>
                </a:solidFill>
                <a:latin typeface="Calibri"/>
                <a:ea typeface="Calibri"/>
                <a:cs typeface="Calibri"/>
                <a:sym typeface="Calibri"/>
              </a:rPr>
              <a:t>Veicināt sadarbību un komandas darbu, izmantojot IKT rīkus.</a:t>
            </a:r>
            <a:endParaRPr sz="2800">
              <a:solidFill>
                <a:schemeClr val="dk1"/>
              </a:solidFill>
              <a:latin typeface="Calibri"/>
              <a:ea typeface="Calibri"/>
              <a:cs typeface="Calibri"/>
              <a:sym typeface="Calibri"/>
            </a:endParaRPr>
          </a:p>
        </p:txBody>
      </p:sp>
      <p:sp>
        <p:nvSpPr>
          <p:cNvPr id="125" name="Google Shape;125;p2"/>
          <p:cNvSpPr txBox="1"/>
          <p:nvPr/>
        </p:nvSpPr>
        <p:spPr>
          <a:xfrm>
            <a:off x="1648749" y="7102379"/>
            <a:ext cx="14158328" cy="523220"/>
          </a:xfrm>
          <a:prstGeom prst="rect">
            <a:avLst/>
          </a:prstGeom>
          <a:noFill/>
          <a:ln>
            <a:noFill/>
          </a:ln>
        </p:spPr>
        <p:txBody>
          <a:bodyPr anchorCtr="0" anchor="t" bIns="45700" lIns="108000" spcFirstLastPara="1" rIns="108000" wrap="square" tIns="45700">
            <a:spAutoFit/>
          </a:bodyPr>
          <a:lstStyle/>
          <a:p>
            <a:pPr indent="0" lvl="0" marL="0" marR="0" rtl="0" algn="l">
              <a:spcBef>
                <a:spcPts val="0"/>
              </a:spcBef>
              <a:spcAft>
                <a:spcPts val="0"/>
              </a:spcAft>
              <a:buNone/>
            </a:pPr>
            <a:r>
              <a:rPr lang="lv-LV" sz="2800">
                <a:solidFill>
                  <a:srgbClr val="244061"/>
                </a:solidFill>
                <a:latin typeface="Calibri"/>
                <a:ea typeface="Calibri"/>
                <a:cs typeface="Calibri"/>
                <a:sym typeface="Calibri"/>
              </a:rPr>
              <a:t>Nodrošināt patīkamu gaisotni biznesa komandā, izmantojot efektīvu komunikāciju.</a:t>
            </a:r>
            <a:endParaRPr sz="2800">
              <a:solidFill>
                <a:schemeClr val="dk1"/>
              </a:solidFill>
              <a:latin typeface="Calibri"/>
              <a:ea typeface="Calibri"/>
              <a:cs typeface="Calibri"/>
              <a:sym typeface="Calibri"/>
            </a:endParaRPr>
          </a:p>
        </p:txBody>
      </p:sp>
      <p:sp>
        <p:nvSpPr>
          <p:cNvPr id="126" name="Google Shape;126;p2"/>
          <p:cNvSpPr txBox="1"/>
          <p:nvPr/>
        </p:nvSpPr>
        <p:spPr>
          <a:xfrm>
            <a:off x="1639529" y="6014053"/>
            <a:ext cx="11982613" cy="523220"/>
          </a:xfrm>
          <a:prstGeom prst="rect">
            <a:avLst/>
          </a:prstGeom>
          <a:noFill/>
          <a:ln>
            <a:noFill/>
          </a:ln>
        </p:spPr>
        <p:txBody>
          <a:bodyPr anchorCtr="0" anchor="t" bIns="45700" lIns="108000" spcFirstLastPara="1" rIns="108000" wrap="square" tIns="45700">
            <a:spAutoFit/>
          </a:bodyPr>
          <a:lstStyle/>
          <a:p>
            <a:pPr indent="0" lvl="0" marL="0" marR="0" rtl="0" algn="l">
              <a:spcBef>
                <a:spcPts val="0"/>
              </a:spcBef>
              <a:spcAft>
                <a:spcPts val="0"/>
              </a:spcAft>
              <a:buNone/>
            </a:pPr>
            <a:r>
              <a:rPr lang="lv-LV" sz="2800">
                <a:solidFill>
                  <a:srgbClr val="244061"/>
                </a:solidFill>
                <a:latin typeface="Calibri"/>
                <a:ea typeface="Calibri"/>
                <a:cs typeface="Calibri"/>
                <a:sym typeface="Calibri"/>
              </a:rPr>
              <a:t>Risinā problēmas, kas saistītas ar komunikāciju attālinātā darba dēļ.</a:t>
            </a:r>
            <a:endParaRPr sz="28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16"/>
                                        </p:tgtEl>
                                        <p:attrNameLst>
                                          <p:attrName>style.visibility</p:attrName>
                                        </p:attrNameLst>
                                      </p:cBhvr>
                                      <p:to>
                                        <p:strVal val="visible"/>
                                      </p:to>
                                    </p:set>
                                    <p:animEffect filter="fade" transition="in">
                                      <p:cBhvr>
                                        <p:cTn dur="500"/>
                                        <p:tgtEl>
                                          <p:spTgt spid="116"/>
                                        </p:tgtEl>
                                      </p:cBhvr>
                                    </p:animEffect>
                                  </p:childTnLst>
                                </p:cTn>
                              </p:par>
                            </p:childTnLst>
                          </p:cTn>
                        </p:par>
                        <p:par>
                          <p:cTn fill="hold">
                            <p:stCondLst>
                              <p:cond delay="500"/>
                            </p:stCondLst>
                            <p:childTnLst>
                              <p:par>
                                <p:cTn fill="hold" nodeType="afterEffect" presetClass="entr" presetID="23" presetSubtype="16">
                                  <p:stCondLst>
                                    <p:cond delay="0"/>
                                  </p:stCondLst>
                                  <p:childTnLst>
                                    <p:set>
                                      <p:cBhvr>
                                        <p:cTn dur="1" fill="hold">
                                          <p:stCondLst>
                                            <p:cond delay="0"/>
                                          </p:stCondLst>
                                        </p:cTn>
                                        <p:tgtEl>
                                          <p:spTgt spid="112"/>
                                        </p:tgtEl>
                                        <p:attrNameLst>
                                          <p:attrName>style.visibility</p:attrName>
                                        </p:attrNameLst>
                                      </p:cBhvr>
                                      <p:to>
                                        <p:strVal val="visible"/>
                                      </p:to>
                                    </p:set>
                                    <p:anim calcmode="lin" valueType="num">
                                      <p:cBhvr additive="base">
                                        <p:cTn dur="500"/>
                                        <p:tgtEl>
                                          <p:spTgt spid="112"/>
                                        </p:tgtEl>
                                        <p:attrNameLst>
                                          <p:attrName>ppt_w</p:attrName>
                                        </p:attrNameLst>
                                      </p:cBhvr>
                                      <p:tavLst>
                                        <p:tav fmla="" tm="0">
                                          <p:val>
                                            <p:strVal val="0"/>
                                          </p:val>
                                        </p:tav>
                                        <p:tav fmla="" tm="100000">
                                          <p:val>
                                            <p:strVal val="#ppt_w"/>
                                          </p:val>
                                        </p:tav>
                                      </p:tavLst>
                                    </p:anim>
                                    <p:anim calcmode="lin" valueType="num">
                                      <p:cBhvr additive="base">
                                        <p:cTn dur="500"/>
                                        <p:tgtEl>
                                          <p:spTgt spid="112"/>
                                        </p:tgtEl>
                                        <p:attrNameLst>
                                          <p:attrName>ppt_h</p:attrName>
                                        </p:attrNameLst>
                                      </p:cBhvr>
                                      <p:tavLst>
                                        <p:tav fmla="" tm="0">
                                          <p:val>
                                            <p:strVal val="0"/>
                                          </p:val>
                                        </p:tav>
                                        <p:tav fmla="" tm="100000">
                                          <p:val>
                                            <p:strVal val="#ppt_h"/>
                                          </p:val>
                                        </p:tav>
                                      </p:tavLst>
                                    </p:anim>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14"/>
                                        </p:tgtEl>
                                        <p:attrNameLst>
                                          <p:attrName>style.visibility</p:attrName>
                                        </p:attrNameLst>
                                      </p:cBhvr>
                                      <p:to>
                                        <p:strVal val="visible"/>
                                      </p:to>
                                    </p:set>
                                    <p:animEffect filter="fade" transition="in">
                                      <p:cBhvr>
                                        <p:cTn dur="1000"/>
                                        <p:tgtEl>
                                          <p:spTgt spid="114"/>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15"/>
                                        </p:tgtEl>
                                        <p:attrNameLst>
                                          <p:attrName>style.visibility</p:attrName>
                                        </p:attrNameLst>
                                      </p:cBhvr>
                                      <p:to>
                                        <p:strVal val="visible"/>
                                      </p:to>
                                    </p:set>
                                    <p:animEffect filter="fade" transition="in">
                                      <p:cBhvr>
                                        <p:cTn dur="500"/>
                                        <p:tgtEl>
                                          <p:spTgt spid="11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13"/>
                                        </p:tgtEl>
                                        <p:attrNameLst>
                                          <p:attrName>style.visibility</p:attrName>
                                        </p:attrNameLst>
                                      </p:cBhvr>
                                      <p:to>
                                        <p:strVal val="visible"/>
                                      </p:to>
                                    </p:set>
                                    <p:anim calcmode="lin" valueType="num">
                                      <p:cBhvr additive="base">
                                        <p:cTn dur="500"/>
                                        <p:tgtEl>
                                          <p:spTgt spid="113"/>
                                        </p:tgtEl>
                                        <p:attrNameLst>
                                          <p:attrName>ppt_y</p:attrName>
                                        </p:attrNameLst>
                                      </p:cBhvr>
                                      <p:tavLst>
                                        <p:tav fmla="" tm="0">
                                          <p:val>
                                            <p:strVal val="#ppt_y+1"/>
                                          </p:val>
                                        </p:tav>
                                        <p:tav fmla="" tm="100000">
                                          <p:val>
                                            <p:strVal val="#ppt_y"/>
                                          </p:val>
                                        </p:tav>
                                      </p:tavLst>
                                    </p:anim>
                                  </p:childTnLst>
                                </p:cTn>
                              </p:par>
                              <p:par>
                                <p:cTn fill="hold" nodeType="withEffect" presetClass="entr" presetID="10" presetSubtype="0">
                                  <p:stCondLst>
                                    <p:cond delay="0"/>
                                  </p:stCondLst>
                                  <p:childTnLst>
                                    <p:set>
                                      <p:cBhvr>
                                        <p:cTn dur="1" fill="hold">
                                          <p:stCondLst>
                                            <p:cond delay="0"/>
                                          </p:stCondLst>
                                        </p:cTn>
                                        <p:tgtEl>
                                          <p:spTgt spid="123"/>
                                        </p:tgtEl>
                                        <p:attrNameLst>
                                          <p:attrName>style.visibility</p:attrName>
                                        </p:attrNameLst>
                                      </p:cBhvr>
                                      <p:to>
                                        <p:strVal val="visible"/>
                                      </p:to>
                                    </p:set>
                                    <p:animEffect filter="fade" transition="in">
                                      <p:cBhvr>
                                        <p:cTn dur="500"/>
                                        <p:tgtEl>
                                          <p:spTgt spid="1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20"/>
                                        </p:tgtEl>
                                        <p:attrNameLst>
                                          <p:attrName>style.visibility</p:attrName>
                                        </p:attrNameLst>
                                      </p:cBhvr>
                                      <p:to>
                                        <p:strVal val="visible"/>
                                      </p:to>
                                    </p:set>
                                    <p:anim calcmode="lin" valueType="num">
                                      <p:cBhvr additive="base">
                                        <p:cTn dur="500"/>
                                        <p:tgtEl>
                                          <p:spTgt spid="120"/>
                                        </p:tgtEl>
                                        <p:attrNameLst>
                                          <p:attrName>ppt_y</p:attrName>
                                        </p:attrNameLst>
                                      </p:cBhvr>
                                      <p:tavLst>
                                        <p:tav fmla="" tm="0">
                                          <p:val>
                                            <p:strVal val="#ppt_y+1"/>
                                          </p:val>
                                        </p:tav>
                                        <p:tav fmla="" tm="100000">
                                          <p:val>
                                            <p:strVal val="#ppt_y"/>
                                          </p:val>
                                        </p:tav>
                                      </p:tavLst>
                                    </p:anim>
                                  </p:childTnLst>
                                </p:cTn>
                              </p:par>
                              <p:par>
                                <p:cTn fill="hold" nodeType="withEffect" presetClass="entr" presetID="10" presetSubtype="0">
                                  <p:stCondLst>
                                    <p:cond delay="0"/>
                                  </p:stCondLst>
                                  <p:childTnLst>
                                    <p:set>
                                      <p:cBhvr>
                                        <p:cTn dur="1" fill="hold">
                                          <p:stCondLst>
                                            <p:cond delay="0"/>
                                          </p:stCondLst>
                                        </p:cTn>
                                        <p:tgtEl>
                                          <p:spTgt spid="124"/>
                                        </p:tgtEl>
                                        <p:attrNameLst>
                                          <p:attrName>style.visibility</p:attrName>
                                        </p:attrNameLst>
                                      </p:cBhvr>
                                      <p:to>
                                        <p:strVal val="visible"/>
                                      </p:to>
                                    </p:set>
                                    <p:animEffect filter="fade" transition="in">
                                      <p:cBhvr>
                                        <p:cTn dur="500"/>
                                        <p:tgtEl>
                                          <p:spTgt spid="12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21"/>
                                        </p:tgtEl>
                                        <p:attrNameLst>
                                          <p:attrName>style.visibility</p:attrName>
                                        </p:attrNameLst>
                                      </p:cBhvr>
                                      <p:to>
                                        <p:strVal val="visible"/>
                                      </p:to>
                                    </p:set>
                                    <p:anim calcmode="lin" valueType="num">
                                      <p:cBhvr additive="base">
                                        <p:cTn dur="500"/>
                                        <p:tgtEl>
                                          <p:spTgt spid="121"/>
                                        </p:tgtEl>
                                        <p:attrNameLst>
                                          <p:attrName>ppt_y</p:attrName>
                                        </p:attrNameLst>
                                      </p:cBhvr>
                                      <p:tavLst>
                                        <p:tav fmla="" tm="0">
                                          <p:val>
                                            <p:strVal val="#ppt_y+1"/>
                                          </p:val>
                                        </p:tav>
                                        <p:tav fmla="" tm="100000">
                                          <p:val>
                                            <p:strVal val="#ppt_y"/>
                                          </p:val>
                                        </p:tav>
                                      </p:tavLst>
                                    </p:anim>
                                  </p:childTnLst>
                                </p:cTn>
                              </p:par>
                              <p:par>
                                <p:cTn fill="hold" nodeType="withEffect" presetClass="entr" presetID="10" presetSubtype="0">
                                  <p:stCondLst>
                                    <p:cond delay="0"/>
                                  </p:stCondLst>
                                  <p:childTnLst>
                                    <p:set>
                                      <p:cBhvr>
                                        <p:cTn dur="1" fill="hold">
                                          <p:stCondLst>
                                            <p:cond delay="0"/>
                                          </p:stCondLst>
                                        </p:cTn>
                                        <p:tgtEl>
                                          <p:spTgt spid="126"/>
                                        </p:tgtEl>
                                        <p:attrNameLst>
                                          <p:attrName>style.visibility</p:attrName>
                                        </p:attrNameLst>
                                      </p:cBhvr>
                                      <p:to>
                                        <p:strVal val="visible"/>
                                      </p:to>
                                    </p:set>
                                    <p:animEffect filter="fade" transition="in">
                                      <p:cBhvr>
                                        <p:cTn dur="500"/>
                                        <p:tgtEl>
                                          <p:spTgt spid="1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22"/>
                                        </p:tgtEl>
                                        <p:attrNameLst>
                                          <p:attrName>style.visibility</p:attrName>
                                        </p:attrNameLst>
                                      </p:cBhvr>
                                      <p:to>
                                        <p:strVal val="visible"/>
                                      </p:to>
                                    </p:set>
                                    <p:anim calcmode="lin" valueType="num">
                                      <p:cBhvr additive="base">
                                        <p:cTn dur="500"/>
                                        <p:tgtEl>
                                          <p:spTgt spid="122"/>
                                        </p:tgtEl>
                                        <p:attrNameLst>
                                          <p:attrName>ppt_y</p:attrName>
                                        </p:attrNameLst>
                                      </p:cBhvr>
                                      <p:tavLst>
                                        <p:tav fmla="" tm="0">
                                          <p:val>
                                            <p:strVal val="#ppt_y+1"/>
                                          </p:val>
                                        </p:tav>
                                        <p:tav fmla="" tm="100000">
                                          <p:val>
                                            <p:strVal val="#ppt_y"/>
                                          </p:val>
                                        </p:tav>
                                      </p:tavLst>
                                    </p:anim>
                                  </p:childTnLst>
                                </p:cTn>
                              </p:par>
                              <p:par>
                                <p:cTn fill="hold" nodeType="withEffect" presetClass="entr" presetID="10" presetSubtype="0">
                                  <p:stCondLst>
                                    <p:cond delay="0"/>
                                  </p:stCondLst>
                                  <p:childTnLst>
                                    <p:set>
                                      <p:cBhvr>
                                        <p:cTn dur="1" fill="hold">
                                          <p:stCondLst>
                                            <p:cond delay="0"/>
                                          </p:stCondLst>
                                        </p:cTn>
                                        <p:tgtEl>
                                          <p:spTgt spid="125"/>
                                        </p:tgtEl>
                                        <p:attrNameLst>
                                          <p:attrName>style.visibility</p:attrName>
                                        </p:attrNameLst>
                                      </p:cBhvr>
                                      <p:to>
                                        <p:strVal val="visible"/>
                                      </p:to>
                                    </p:set>
                                    <p:animEffect filter="fade" transition="in">
                                      <p:cBhvr>
                                        <p:cTn dur="500"/>
                                        <p:tgtEl>
                                          <p:spTgt spid="12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20"/>
          <p:cNvSpPr txBox="1"/>
          <p:nvPr/>
        </p:nvSpPr>
        <p:spPr>
          <a:xfrm>
            <a:off x="228600" y="9563100"/>
            <a:ext cx="125730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lv-LV" sz="1400" u="none" strike="noStrike">
                <a:solidFill>
                  <a:schemeClr val="lt1"/>
                </a:solidFill>
                <a:latin typeface="Arial"/>
                <a:ea typeface="Arial"/>
                <a:cs typeface="Arial"/>
                <a:sym typeface="Arial"/>
              </a:rPr>
              <a:t>Ar Eiropas Savienības Erasmus + programmas atbalstu. Šis dokuments un tā saturs atspoguļo tikai autoru viedokli, un Komisiju nevar saukt pie atbildības par jebkādu tajā ietvertās informācijas izmantošanu.</a:t>
            </a:r>
            <a:endParaRPr sz="1400">
              <a:solidFill>
                <a:schemeClr val="lt1"/>
              </a:solidFill>
              <a:latin typeface="Arial"/>
              <a:ea typeface="Arial"/>
              <a:cs typeface="Arial"/>
              <a:sym typeface="Arial"/>
            </a:endParaRPr>
          </a:p>
        </p:txBody>
      </p:sp>
      <p:pic>
        <p:nvPicPr>
          <p:cNvPr id="365" name="Google Shape;365;p20"/>
          <p:cNvPicPr preferRelativeResize="0"/>
          <p:nvPr/>
        </p:nvPicPr>
        <p:blipFill rotWithShape="1">
          <a:blip r:embed="rId3">
            <a:alphaModFix/>
          </a:blip>
          <a:srcRect b="0" l="0" r="0" t="0"/>
          <a:stretch/>
        </p:blipFill>
        <p:spPr>
          <a:xfrm>
            <a:off x="1370414" y="8943014"/>
            <a:ext cx="1684513" cy="481167"/>
          </a:xfrm>
          <a:prstGeom prst="rect">
            <a:avLst/>
          </a:prstGeom>
          <a:noFill/>
          <a:ln>
            <a:noFill/>
          </a:ln>
        </p:spPr>
      </p:pic>
      <p:pic>
        <p:nvPicPr>
          <p:cNvPr id="366" name="Google Shape;366;p20"/>
          <p:cNvPicPr preferRelativeResize="0"/>
          <p:nvPr/>
        </p:nvPicPr>
        <p:blipFill rotWithShape="1">
          <a:blip r:embed="rId4">
            <a:alphaModFix/>
          </a:blip>
          <a:srcRect b="0" l="0" r="0" t="0"/>
          <a:stretch/>
        </p:blipFill>
        <p:spPr>
          <a:xfrm>
            <a:off x="228600" y="8912117"/>
            <a:ext cx="1066800" cy="512064"/>
          </a:xfrm>
          <a:prstGeom prst="rect">
            <a:avLst/>
          </a:prstGeom>
          <a:noFill/>
          <a:ln>
            <a:noFill/>
          </a:ln>
        </p:spPr>
      </p:pic>
      <p:sp>
        <p:nvSpPr>
          <p:cNvPr id="367" name="Google Shape;367;p20"/>
          <p:cNvSpPr txBox="1"/>
          <p:nvPr/>
        </p:nvSpPr>
        <p:spPr>
          <a:xfrm>
            <a:off x="762000" y="1790700"/>
            <a:ext cx="9982200" cy="5842497"/>
          </a:xfrm>
          <a:prstGeom prst="rect">
            <a:avLst/>
          </a:prstGeom>
          <a:noFill/>
          <a:ln>
            <a:noFill/>
          </a:ln>
        </p:spPr>
        <p:txBody>
          <a:bodyPr anchorCtr="0" anchor="t" bIns="45700" lIns="91425" spcFirstLastPara="1" rIns="91425" wrap="square" tIns="45700">
            <a:spAutoFit/>
          </a:bodyPr>
          <a:lstStyle/>
          <a:p>
            <a:pPr indent="-342900" lvl="0" marL="342900" marR="0" rtl="0" algn="just">
              <a:lnSpc>
                <a:spcPct val="150000"/>
              </a:lnSpc>
              <a:spcBef>
                <a:spcPts val="0"/>
              </a:spcBef>
              <a:spcAft>
                <a:spcPts val="0"/>
              </a:spcAft>
              <a:buClr>
                <a:srgbClr val="243255"/>
              </a:buClr>
              <a:buSzPts val="2800"/>
              <a:buFont typeface="Noto Sans Symbols"/>
              <a:buChar char="∙"/>
            </a:pPr>
            <a:r>
              <a:rPr lang="lv-LV" sz="2800">
                <a:solidFill>
                  <a:srgbClr val="243255"/>
                </a:solidFill>
                <a:latin typeface="Calibri"/>
                <a:ea typeface="Calibri"/>
                <a:cs typeface="Calibri"/>
                <a:sym typeface="Calibri"/>
              </a:rPr>
              <a:t>Nodrošināt pareizu darba sadali. Iepriekš aprakstītās platformas tiek izmantotas, lai sadalītu dažādus uzdevumus visai komandai. Dažas no tām izmanto Kanban metodi, kas ir rīks darbplūsmas vizualizēšanai. Tas sastāv no dēļiem, kas sadalīti rindās un kolonnās: pirmie attiecas uz projektu vai darbību, un otrie paredzēti tā attīstībai (darāmi, vēl nav pārskatīti, bloķēti utt.). Šie digitālie Kanban rīki ļauj organizēt darbu, ko ir viegli vizualizēt un izplatīt, padarot tos par potenciāliem sabiedrotajiem lielākai efektivitātei.</a:t>
            </a:r>
            <a:endParaRPr sz="2800">
              <a:solidFill>
                <a:schemeClr val="dk1"/>
              </a:solidFill>
              <a:latin typeface="Calibri"/>
              <a:ea typeface="Calibri"/>
              <a:cs typeface="Calibri"/>
              <a:sym typeface="Calibri"/>
            </a:endParaRPr>
          </a:p>
        </p:txBody>
      </p:sp>
      <p:sp>
        <p:nvSpPr>
          <p:cNvPr id="368" name="Google Shape;368;p20"/>
          <p:cNvSpPr txBox="1"/>
          <p:nvPr/>
        </p:nvSpPr>
        <p:spPr>
          <a:xfrm>
            <a:off x="14782800" y="647700"/>
            <a:ext cx="3068955" cy="751488"/>
          </a:xfrm>
          <a:prstGeom prst="rect">
            <a:avLst/>
          </a:prstGeom>
          <a:noFill/>
          <a:ln>
            <a:noFill/>
          </a:ln>
        </p:spPr>
        <p:txBody>
          <a:bodyPr anchorCtr="0" anchor="t" bIns="0" lIns="0" spcFirstLastPara="1" rIns="0" wrap="square" tIns="12700">
            <a:spAutoFit/>
          </a:bodyPr>
          <a:lstStyle/>
          <a:p>
            <a:pPr indent="0" lvl="0" marL="0" marR="0" rtl="0" algn="l">
              <a:spcBef>
                <a:spcPts val="0"/>
              </a:spcBef>
              <a:spcAft>
                <a:spcPts val="0"/>
              </a:spcAft>
              <a:buNone/>
            </a:pPr>
            <a:r>
              <a:rPr b="1" i="0" lang="lv-LV" sz="4800">
                <a:solidFill>
                  <a:srgbClr val="152D54"/>
                </a:solidFill>
                <a:latin typeface="Calibri"/>
                <a:ea typeface="Calibri"/>
                <a:cs typeface="Calibri"/>
                <a:sym typeface="Calibri"/>
              </a:rPr>
              <a:t>2. nodaļa</a:t>
            </a:r>
            <a:endParaRPr b="1" i="0" sz="9000">
              <a:solidFill>
                <a:srgbClr val="152D54"/>
              </a:solidFill>
              <a:latin typeface="Calibri"/>
              <a:ea typeface="Calibri"/>
              <a:cs typeface="Calibri"/>
              <a:sym typeface="Calibri"/>
            </a:endParaRPr>
          </a:p>
        </p:txBody>
      </p:sp>
      <p:sp>
        <p:nvSpPr>
          <p:cNvPr id="369" name="Google Shape;369;p20"/>
          <p:cNvSpPr txBox="1"/>
          <p:nvPr/>
        </p:nvSpPr>
        <p:spPr>
          <a:xfrm>
            <a:off x="903420" y="708614"/>
            <a:ext cx="12244544" cy="629660"/>
          </a:xfrm>
          <a:prstGeom prst="rect">
            <a:avLst/>
          </a:prstGeom>
          <a:noFill/>
          <a:ln>
            <a:noFill/>
          </a:ln>
        </p:spPr>
        <p:txBody>
          <a:bodyPr anchorCtr="0" anchor="t" bIns="0" lIns="0" spcFirstLastPara="1" rIns="0" wrap="square" tIns="13950">
            <a:spAutoFit/>
          </a:bodyPr>
          <a:lstStyle/>
          <a:p>
            <a:pPr indent="0" lvl="0" marL="0" marR="0" rtl="0" algn="l">
              <a:spcBef>
                <a:spcPts val="0"/>
              </a:spcBef>
              <a:spcAft>
                <a:spcPts val="0"/>
              </a:spcAft>
              <a:buNone/>
            </a:pPr>
            <a:r>
              <a:rPr b="1" lang="lv-LV" sz="4000">
                <a:solidFill>
                  <a:srgbClr val="E12227"/>
                </a:solidFill>
                <a:latin typeface="Calibri"/>
                <a:ea typeface="Calibri"/>
                <a:cs typeface="Calibri"/>
                <a:sym typeface="Calibri"/>
              </a:rPr>
              <a:t>Komandas darbs, izmantojot IKT rīkus</a:t>
            </a:r>
            <a:endParaRPr b="1" sz="4000">
              <a:solidFill>
                <a:srgbClr val="E12227"/>
              </a:solidFill>
              <a:latin typeface="Calibri"/>
              <a:ea typeface="Calibri"/>
              <a:cs typeface="Calibri"/>
              <a:sym typeface="Calibri"/>
            </a:endParaRPr>
          </a:p>
        </p:txBody>
      </p:sp>
      <p:pic>
        <p:nvPicPr>
          <p:cNvPr id="370" name="Google Shape;370;p20"/>
          <p:cNvPicPr preferRelativeResize="0"/>
          <p:nvPr/>
        </p:nvPicPr>
        <p:blipFill rotWithShape="1">
          <a:blip r:embed="rId5">
            <a:alphaModFix/>
          </a:blip>
          <a:srcRect b="0" l="0" r="0" t="0"/>
          <a:stretch/>
        </p:blipFill>
        <p:spPr>
          <a:xfrm>
            <a:off x="11430000" y="1790700"/>
            <a:ext cx="6705600" cy="6705600"/>
          </a:xfrm>
          <a:prstGeom prst="rect">
            <a:avLst/>
          </a:prstGeom>
          <a:noFill/>
          <a:ln>
            <a:noFill/>
          </a:ln>
        </p:spPr>
      </p:pic>
    </p:spTree>
  </p:cSld>
  <p:clrMapOvr>
    <a:masterClrMapping/>
  </p:clrMapOvr>
  <mc:AlternateContent>
    <mc:Choice Requires="p14">
      <p:transition spd="slow" p14:dur="4400">
        <p14:honeycomb/>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69"/>
                                        </p:tgtEl>
                                        <p:attrNameLst>
                                          <p:attrName>style.visibility</p:attrName>
                                        </p:attrNameLst>
                                      </p:cBhvr>
                                      <p:to>
                                        <p:strVal val="visible"/>
                                      </p:to>
                                    </p:set>
                                    <p:animEffect filter="fade" transition="in">
                                      <p:cBhvr>
                                        <p:cTn dur="500"/>
                                        <p:tgtEl>
                                          <p:spTgt spid="369"/>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68"/>
                                        </p:tgtEl>
                                        <p:attrNameLst>
                                          <p:attrName>style.visibility</p:attrName>
                                        </p:attrNameLst>
                                      </p:cBhvr>
                                      <p:to>
                                        <p:strVal val="visible"/>
                                      </p:to>
                                    </p:set>
                                    <p:animEffect filter="fade" transition="in">
                                      <p:cBhvr>
                                        <p:cTn dur="500"/>
                                        <p:tgtEl>
                                          <p:spTgt spid="36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7"/>
                                        </p:tgtEl>
                                        <p:attrNameLst>
                                          <p:attrName>style.visibility</p:attrName>
                                        </p:attrNameLst>
                                      </p:cBhvr>
                                      <p:to>
                                        <p:strVal val="visible"/>
                                      </p:to>
                                    </p:set>
                                    <p:animEffect filter="fade" transition="in">
                                      <p:cBhvr>
                                        <p:cTn dur="500"/>
                                        <p:tgtEl>
                                          <p:spTgt spid="367"/>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70"/>
                                        </p:tgtEl>
                                        <p:attrNameLst>
                                          <p:attrName>style.visibility</p:attrName>
                                        </p:attrNameLst>
                                      </p:cBhvr>
                                      <p:to>
                                        <p:strVal val="visible"/>
                                      </p:to>
                                    </p:set>
                                    <p:animEffect filter="fade" transition="in">
                                      <p:cBhvr>
                                        <p:cTn dur="1822"/>
                                        <p:tgtEl>
                                          <p:spTgt spid="37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pic>
        <p:nvPicPr>
          <p:cNvPr descr="Email Marketing Campaign: The Ultimate Guide | Sender" id="376" name="Google Shape;376;p21"/>
          <p:cNvPicPr preferRelativeResize="0"/>
          <p:nvPr/>
        </p:nvPicPr>
        <p:blipFill rotWithShape="1">
          <a:blip r:embed="rId3">
            <a:alphaModFix/>
          </a:blip>
          <a:srcRect b="9111" l="16961" r="19974" t="10000"/>
          <a:stretch/>
        </p:blipFill>
        <p:spPr>
          <a:xfrm>
            <a:off x="12202980" y="2417707"/>
            <a:ext cx="5181600" cy="4272472"/>
          </a:xfrm>
          <a:prstGeom prst="rect">
            <a:avLst/>
          </a:prstGeom>
          <a:noFill/>
          <a:ln>
            <a:noFill/>
          </a:ln>
        </p:spPr>
      </p:pic>
      <p:sp>
        <p:nvSpPr>
          <p:cNvPr id="377" name="Google Shape;377;p21"/>
          <p:cNvSpPr txBox="1"/>
          <p:nvPr/>
        </p:nvSpPr>
        <p:spPr>
          <a:xfrm>
            <a:off x="228600" y="9563100"/>
            <a:ext cx="125730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lv-LV" sz="1400" u="none" strike="noStrike">
                <a:solidFill>
                  <a:schemeClr val="lt1"/>
                </a:solidFill>
                <a:latin typeface="Arial"/>
                <a:ea typeface="Arial"/>
                <a:cs typeface="Arial"/>
                <a:sym typeface="Arial"/>
              </a:rPr>
              <a:t>Ar Eiropas Savienības Erasmus + programmas atbalstu. Šis dokuments un tā saturs atspoguļo tikai autoru viedokli, un Komisiju nevar saukt pie atbildības par jebkādu tajā ietvertās informācijas izmantošanu.</a:t>
            </a:r>
            <a:endParaRPr sz="1400">
              <a:solidFill>
                <a:schemeClr val="lt1"/>
              </a:solidFill>
              <a:latin typeface="Arial"/>
              <a:ea typeface="Arial"/>
              <a:cs typeface="Arial"/>
              <a:sym typeface="Arial"/>
            </a:endParaRPr>
          </a:p>
        </p:txBody>
      </p:sp>
      <p:pic>
        <p:nvPicPr>
          <p:cNvPr id="378" name="Google Shape;378;p21"/>
          <p:cNvPicPr preferRelativeResize="0"/>
          <p:nvPr/>
        </p:nvPicPr>
        <p:blipFill rotWithShape="1">
          <a:blip r:embed="rId4">
            <a:alphaModFix/>
          </a:blip>
          <a:srcRect b="0" l="0" r="0" t="0"/>
          <a:stretch/>
        </p:blipFill>
        <p:spPr>
          <a:xfrm>
            <a:off x="1370414" y="8943014"/>
            <a:ext cx="1684513" cy="481167"/>
          </a:xfrm>
          <a:prstGeom prst="rect">
            <a:avLst/>
          </a:prstGeom>
          <a:noFill/>
          <a:ln>
            <a:noFill/>
          </a:ln>
        </p:spPr>
      </p:pic>
      <p:pic>
        <p:nvPicPr>
          <p:cNvPr id="379" name="Google Shape;379;p21"/>
          <p:cNvPicPr preferRelativeResize="0"/>
          <p:nvPr/>
        </p:nvPicPr>
        <p:blipFill rotWithShape="1">
          <a:blip r:embed="rId5">
            <a:alphaModFix/>
          </a:blip>
          <a:srcRect b="0" l="0" r="0" t="0"/>
          <a:stretch/>
        </p:blipFill>
        <p:spPr>
          <a:xfrm>
            <a:off x="228600" y="8912117"/>
            <a:ext cx="1066800" cy="512064"/>
          </a:xfrm>
          <a:prstGeom prst="rect">
            <a:avLst/>
          </a:prstGeom>
          <a:noFill/>
          <a:ln>
            <a:noFill/>
          </a:ln>
        </p:spPr>
      </p:pic>
      <p:sp>
        <p:nvSpPr>
          <p:cNvPr id="380" name="Google Shape;380;p21"/>
          <p:cNvSpPr txBox="1"/>
          <p:nvPr/>
        </p:nvSpPr>
        <p:spPr>
          <a:xfrm>
            <a:off x="903420" y="1943100"/>
            <a:ext cx="11127816" cy="3257174"/>
          </a:xfrm>
          <a:prstGeom prst="rect">
            <a:avLst/>
          </a:prstGeom>
          <a:noFill/>
          <a:ln>
            <a:noFill/>
          </a:ln>
        </p:spPr>
        <p:txBody>
          <a:bodyPr anchorCtr="0" anchor="t" bIns="45700" lIns="91425" spcFirstLastPara="1" rIns="91425" wrap="square" tIns="45700">
            <a:spAutoFit/>
          </a:bodyPr>
          <a:lstStyle/>
          <a:p>
            <a:pPr indent="0" lvl="0" marL="457200" marR="0" rtl="0" algn="just">
              <a:lnSpc>
                <a:spcPct val="150000"/>
              </a:lnSpc>
              <a:spcBef>
                <a:spcPts val="0"/>
              </a:spcBef>
              <a:spcAft>
                <a:spcPts val="0"/>
              </a:spcAft>
              <a:buNone/>
            </a:pPr>
            <a:r>
              <a:rPr lang="lv-LV" sz="2800">
                <a:solidFill>
                  <a:srgbClr val="243255"/>
                </a:solidFill>
                <a:latin typeface="Calibri"/>
                <a:ea typeface="Calibri"/>
                <a:cs typeface="Calibri"/>
                <a:sym typeface="Calibri"/>
              </a:rPr>
              <a:t> </a:t>
            </a:r>
            <a:endParaRPr sz="2800">
              <a:solidFill>
                <a:schemeClr val="dk1"/>
              </a:solidFill>
              <a:latin typeface="Calibri"/>
              <a:ea typeface="Calibri"/>
              <a:cs typeface="Calibri"/>
              <a:sym typeface="Calibri"/>
            </a:endParaRPr>
          </a:p>
          <a:p>
            <a:pPr indent="-342900" lvl="0" marL="342900" marR="0" rtl="0" algn="just">
              <a:lnSpc>
                <a:spcPct val="150000"/>
              </a:lnSpc>
              <a:spcBef>
                <a:spcPts val="0"/>
              </a:spcBef>
              <a:spcAft>
                <a:spcPts val="0"/>
              </a:spcAft>
              <a:buClr>
                <a:srgbClr val="243255"/>
              </a:buClr>
              <a:buSzPts val="2800"/>
              <a:buFont typeface="Noto Sans Symbols"/>
              <a:buChar char="∙"/>
            </a:pPr>
            <a:r>
              <a:rPr lang="lv-LV" sz="2800">
                <a:solidFill>
                  <a:srgbClr val="243255"/>
                </a:solidFill>
                <a:latin typeface="Calibri"/>
                <a:ea typeface="Calibri"/>
                <a:cs typeface="Calibri"/>
                <a:sym typeface="Calibri"/>
              </a:rPr>
              <a:t>Rakstot e-pasta ziņojumus, esiet skaidri un kodolīgi! Neaizmirstiet sasveicināties, iepazīstināt ar sevi un pienācīgi atvadīties! Turklāt, izmantojot atbilstošu tēmas virsrakstu, būs iespējams labāk klasificēt šos ziņojumus.</a:t>
            </a:r>
            <a:endParaRPr sz="2800">
              <a:solidFill>
                <a:schemeClr val="dk1"/>
              </a:solidFill>
              <a:latin typeface="Calibri"/>
              <a:ea typeface="Calibri"/>
              <a:cs typeface="Calibri"/>
              <a:sym typeface="Calibri"/>
            </a:endParaRPr>
          </a:p>
        </p:txBody>
      </p:sp>
      <p:sp>
        <p:nvSpPr>
          <p:cNvPr id="381" name="Google Shape;381;p21"/>
          <p:cNvSpPr txBox="1"/>
          <p:nvPr/>
        </p:nvSpPr>
        <p:spPr>
          <a:xfrm>
            <a:off x="14554200" y="647700"/>
            <a:ext cx="3297555" cy="751488"/>
          </a:xfrm>
          <a:prstGeom prst="rect">
            <a:avLst/>
          </a:prstGeom>
          <a:noFill/>
          <a:ln>
            <a:noFill/>
          </a:ln>
        </p:spPr>
        <p:txBody>
          <a:bodyPr anchorCtr="0" anchor="t" bIns="0" lIns="0" spcFirstLastPara="1" rIns="0" wrap="square" tIns="12700">
            <a:spAutoFit/>
          </a:bodyPr>
          <a:lstStyle/>
          <a:p>
            <a:pPr indent="0" lvl="0" marL="0" marR="0" rtl="0" algn="l">
              <a:spcBef>
                <a:spcPts val="0"/>
              </a:spcBef>
              <a:spcAft>
                <a:spcPts val="0"/>
              </a:spcAft>
              <a:buNone/>
            </a:pPr>
            <a:r>
              <a:rPr b="1" i="0" lang="lv-LV" sz="4800">
                <a:solidFill>
                  <a:srgbClr val="152D54"/>
                </a:solidFill>
                <a:latin typeface="Calibri"/>
                <a:ea typeface="Calibri"/>
                <a:cs typeface="Calibri"/>
                <a:sym typeface="Calibri"/>
              </a:rPr>
              <a:t>2. nodaļa</a:t>
            </a:r>
            <a:endParaRPr b="1" i="0" sz="9000">
              <a:solidFill>
                <a:srgbClr val="152D54"/>
              </a:solidFill>
              <a:latin typeface="Calibri"/>
              <a:ea typeface="Calibri"/>
              <a:cs typeface="Calibri"/>
              <a:sym typeface="Calibri"/>
            </a:endParaRPr>
          </a:p>
        </p:txBody>
      </p:sp>
      <p:sp>
        <p:nvSpPr>
          <p:cNvPr id="382" name="Google Shape;382;p21"/>
          <p:cNvSpPr txBox="1"/>
          <p:nvPr/>
        </p:nvSpPr>
        <p:spPr>
          <a:xfrm>
            <a:off x="903420" y="708614"/>
            <a:ext cx="12244544" cy="629660"/>
          </a:xfrm>
          <a:prstGeom prst="rect">
            <a:avLst/>
          </a:prstGeom>
          <a:noFill/>
          <a:ln>
            <a:noFill/>
          </a:ln>
        </p:spPr>
        <p:txBody>
          <a:bodyPr anchorCtr="0" anchor="t" bIns="0" lIns="0" spcFirstLastPara="1" rIns="0" wrap="square" tIns="13950">
            <a:spAutoFit/>
          </a:bodyPr>
          <a:lstStyle/>
          <a:p>
            <a:pPr indent="0" lvl="0" marL="0" marR="0" rtl="0" algn="l">
              <a:spcBef>
                <a:spcPts val="0"/>
              </a:spcBef>
              <a:spcAft>
                <a:spcPts val="0"/>
              </a:spcAft>
              <a:buNone/>
            </a:pPr>
            <a:r>
              <a:rPr b="1" lang="lv-LV" sz="4000">
                <a:solidFill>
                  <a:srgbClr val="E12227"/>
                </a:solidFill>
                <a:latin typeface="Calibri"/>
                <a:ea typeface="Calibri"/>
                <a:cs typeface="Calibri"/>
                <a:sym typeface="Calibri"/>
              </a:rPr>
              <a:t>Komandas darbs, izmantojot IKT rīkus</a:t>
            </a:r>
            <a:endParaRPr b="1" sz="4000">
              <a:solidFill>
                <a:srgbClr val="E12227"/>
              </a:solidFill>
              <a:latin typeface="Calibri"/>
              <a:ea typeface="Calibri"/>
              <a:cs typeface="Calibri"/>
              <a:sym typeface="Calibri"/>
            </a:endParaRPr>
          </a:p>
        </p:txBody>
      </p:sp>
    </p:spTree>
  </p:cSld>
  <p:clrMapOvr>
    <a:masterClrMapping/>
  </p:clrMapOvr>
  <mc:AlternateContent>
    <mc:Choice Requires="p14">
      <p:transition spd="slow" p14:dur="20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82"/>
                                        </p:tgtEl>
                                        <p:attrNameLst>
                                          <p:attrName>style.visibility</p:attrName>
                                        </p:attrNameLst>
                                      </p:cBhvr>
                                      <p:to>
                                        <p:strVal val="visible"/>
                                      </p:to>
                                    </p:set>
                                    <p:animEffect filter="fade" transition="in">
                                      <p:cBhvr>
                                        <p:cTn dur="500"/>
                                        <p:tgtEl>
                                          <p:spTgt spid="382"/>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81"/>
                                        </p:tgtEl>
                                        <p:attrNameLst>
                                          <p:attrName>style.visibility</p:attrName>
                                        </p:attrNameLst>
                                      </p:cBhvr>
                                      <p:to>
                                        <p:strVal val="visible"/>
                                      </p:to>
                                    </p:set>
                                    <p:animEffect filter="fade" transition="in">
                                      <p:cBhvr>
                                        <p:cTn dur="500"/>
                                        <p:tgtEl>
                                          <p:spTgt spid="38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0"/>
                                        </p:tgtEl>
                                        <p:attrNameLst>
                                          <p:attrName>style.visibility</p:attrName>
                                        </p:attrNameLst>
                                      </p:cBhvr>
                                      <p:to>
                                        <p:strVal val="visible"/>
                                      </p:to>
                                    </p:set>
                                    <p:animEffect filter="fade" transition="in">
                                      <p:cBhvr>
                                        <p:cTn dur="500"/>
                                        <p:tgtEl>
                                          <p:spTgt spid="380"/>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76"/>
                                        </p:tgtEl>
                                        <p:attrNameLst>
                                          <p:attrName>style.visibility</p:attrName>
                                        </p:attrNameLst>
                                      </p:cBhvr>
                                      <p:to>
                                        <p:strVal val="visible"/>
                                      </p:to>
                                    </p:set>
                                    <p:animEffect filter="fade" transition="in">
                                      <p:cBhvr>
                                        <p:cTn dur="500"/>
                                        <p:tgtEl>
                                          <p:spTgt spid="37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pic>
        <p:nvPicPr>
          <p:cNvPr descr="6 Best Meeting Management Software - Weekdone" id="388" name="Google Shape;388;p22"/>
          <p:cNvPicPr preferRelativeResize="0"/>
          <p:nvPr/>
        </p:nvPicPr>
        <p:blipFill rotWithShape="1">
          <a:blip r:embed="rId3">
            <a:alphaModFix/>
          </a:blip>
          <a:srcRect b="0" l="0" r="0" t="0"/>
          <a:stretch/>
        </p:blipFill>
        <p:spPr>
          <a:xfrm>
            <a:off x="12039600" y="4331557"/>
            <a:ext cx="6248400" cy="4164743"/>
          </a:xfrm>
          <a:prstGeom prst="rect">
            <a:avLst/>
          </a:prstGeom>
          <a:noFill/>
          <a:ln>
            <a:noFill/>
          </a:ln>
        </p:spPr>
      </p:pic>
      <p:sp>
        <p:nvSpPr>
          <p:cNvPr id="389" name="Google Shape;389;p22"/>
          <p:cNvSpPr txBox="1"/>
          <p:nvPr/>
        </p:nvSpPr>
        <p:spPr>
          <a:xfrm>
            <a:off x="228600" y="9563100"/>
            <a:ext cx="125730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lv-LV" sz="1400" u="none" strike="noStrike">
                <a:solidFill>
                  <a:schemeClr val="lt1"/>
                </a:solidFill>
                <a:latin typeface="Arial"/>
                <a:ea typeface="Arial"/>
                <a:cs typeface="Arial"/>
                <a:sym typeface="Arial"/>
              </a:rPr>
              <a:t>Ar Eiropas Savienības Erasmus + programmas atbalstu. Šis dokuments un tā saturs atspoguļo tikai autoru viedokli, un Komisiju nevar saukt pie atbildības par jebkādu tajā ietvertās informācijas izmantošanu.</a:t>
            </a:r>
            <a:endParaRPr sz="1400">
              <a:solidFill>
                <a:schemeClr val="lt1"/>
              </a:solidFill>
              <a:latin typeface="Arial"/>
              <a:ea typeface="Arial"/>
              <a:cs typeface="Arial"/>
              <a:sym typeface="Arial"/>
            </a:endParaRPr>
          </a:p>
        </p:txBody>
      </p:sp>
      <p:pic>
        <p:nvPicPr>
          <p:cNvPr id="390" name="Google Shape;390;p22"/>
          <p:cNvPicPr preferRelativeResize="0"/>
          <p:nvPr/>
        </p:nvPicPr>
        <p:blipFill rotWithShape="1">
          <a:blip r:embed="rId4">
            <a:alphaModFix/>
          </a:blip>
          <a:srcRect b="0" l="0" r="0" t="0"/>
          <a:stretch/>
        </p:blipFill>
        <p:spPr>
          <a:xfrm>
            <a:off x="1370414" y="8943014"/>
            <a:ext cx="1684513" cy="481167"/>
          </a:xfrm>
          <a:prstGeom prst="rect">
            <a:avLst/>
          </a:prstGeom>
          <a:noFill/>
          <a:ln>
            <a:noFill/>
          </a:ln>
        </p:spPr>
      </p:pic>
      <p:pic>
        <p:nvPicPr>
          <p:cNvPr id="391" name="Google Shape;391;p22"/>
          <p:cNvPicPr preferRelativeResize="0"/>
          <p:nvPr/>
        </p:nvPicPr>
        <p:blipFill rotWithShape="1">
          <a:blip r:embed="rId5">
            <a:alphaModFix/>
          </a:blip>
          <a:srcRect b="0" l="0" r="0" t="0"/>
          <a:stretch/>
        </p:blipFill>
        <p:spPr>
          <a:xfrm>
            <a:off x="228600" y="8912117"/>
            <a:ext cx="1066800" cy="512064"/>
          </a:xfrm>
          <a:prstGeom prst="rect">
            <a:avLst/>
          </a:prstGeom>
          <a:noFill/>
          <a:ln>
            <a:noFill/>
          </a:ln>
        </p:spPr>
      </p:pic>
      <p:sp>
        <p:nvSpPr>
          <p:cNvPr id="392" name="Google Shape;392;p22"/>
          <p:cNvSpPr txBox="1"/>
          <p:nvPr/>
        </p:nvSpPr>
        <p:spPr>
          <a:xfrm>
            <a:off x="609600" y="1200074"/>
            <a:ext cx="11676507" cy="3257174"/>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t/>
            </a:r>
            <a:endParaRPr sz="2800">
              <a:solidFill>
                <a:srgbClr val="243255"/>
              </a:solidFill>
              <a:latin typeface="Calibri"/>
              <a:ea typeface="Calibri"/>
              <a:cs typeface="Calibri"/>
              <a:sym typeface="Calibri"/>
            </a:endParaRPr>
          </a:p>
          <a:p>
            <a:pPr indent="-342900" lvl="0" marL="342900" marR="0" rtl="0" algn="just">
              <a:lnSpc>
                <a:spcPct val="150000"/>
              </a:lnSpc>
              <a:spcBef>
                <a:spcPts val="0"/>
              </a:spcBef>
              <a:spcAft>
                <a:spcPts val="0"/>
              </a:spcAft>
              <a:buClr>
                <a:srgbClr val="243255"/>
              </a:buClr>
              <a:buSzPts val="2800"/>
              <a:buFont typeface="Noto Sans Symbols"/>
              <a:buChar char="∙"/>
            </a:pPr>
            <a:r>
              <a:rPr lang="lv-LV" sz="2800">
                <a:solidFill>
                  <a:srgbClr val="243255"/>
                </a:solidFill>
                <a:latin typeface="Calibri"/>
                <a:ea typeface="Calibri"/>
                <a:cs typeface="Calibri"/>
                <a:sym typeface="Calibri"/>
              </a:rPr>
              <a:t>Rīkot regulāras sanāksmes. Tas ļaus mums apzināties uzņēmuma un katra kolēģa vispārējo situāciju, ļaujot mums uzlabot uzdevumu sadali un plūstošu un dinamisku komunikāciju.</a:t>
            </a:r>
            <a:endParaRPr sz="2800">
              <a:solidFill>
                <a:schemeClr val="dk1"/>
              </a:solidFill>
              <a:latin typeface="Calibri"/>
              <a:ea typeface="Calibri"/>
              <a:cs typeface="Calibri"/>
              <a:sym typeface="Calibri"/>
            </a:endParaRPr>
          </a:p>
          <a:p>
            <a:pPr indent="-165100" lvl="0" marL="342900" marR="0" rtl="0" algn="just">
              <a:lnSpc>
                <a:spcPct val="150000"/>
              </a:lnSpc>
              <a:spcBef>
                <a:spcPts val="0"/>
              </a:spcBef>
              <a:spcAft>
                <a:spcPts val="0"/>
              </a:spcAft>
              <a:buClr>
                <a:schemeClr val="dk1"/>
              </a:buClr>
              <a:buSzPts val="2800"/>
              <a:buFont typeface="Noto Sans Symbols"/>
              <a:buNone/>
            </a:pPr>
            <a:r>
              <a:t/>
            </a:r>
            <a:endParaRPr sz="2800">
              <a:solidFill>
                <a:schemeClr val="dk1"/>
              </a:solidFill>
              <a:latin typeface="Calibri"/>
              <a:ea typeface="Calibri"/>
              <a:cs typeface="Calibri"/>
              <a:sym typeface="Calibri"/>
            </a:endParaRPr>
          </a:p>
        </p:txBody>
      </p:sp>
      <p:sp>
        <p:nvSpPr>
          <p:cNvPr id="393" name="Google Shape;393;p22"/>
          <p:cNvSpPr txBox="1"/>
          <p:nvPr/>
        </p:nvSpPr>
        <p:spPr>
          <a:xfrm>
            <a:off x="14782800" y="647700"/>
            <a:ext cx="3068955" cy="751488"/>
          </a:xfrm>
          <a:prstGeom prst="rect">
            <a:avLst/>
          </a:prstGeom>
          <a:noFill/>
          <a:ln>
            <a:noFill/>
          </a:ln>
        </p:spPr>
        <p:txBody>
          <a:bodyPr anchorCtr="0" anchor="t" bIns="0" lIns="0" spcFirstLastPara="1" rIns="0" wrap="square" tIns="12700">
            <a:spAutoFit/>
          </a:bodyPr>
          <a:lstStyle/>
          <a:p>
            <a:pPr indent="0" lvl="0" marL="0" marR="0" rtl="0" algn="l">
              <a:spcBef>
                <a:spcPts val="0"/>
              </a:spcBef>
              <a:spcAft>
                <a:spcPts val="0"/>
              </a:spcAft>
              <a:buNone/>
            </a:pPr>
            <a:r>
              <a:rPr b="1" i="0" lang="lv-LV" sz="4800">
                <a:solidFill>
                  <a:srgbClr val="152D54"/>
                </a:solidFill>
                <a:latin typeface="Calibri"/>
                <a:ea typeface="Calibri"/>
                <a:cs typeface="Calibri"/>
                <a:sym typeface="Calibri"/>
              </a:rPr>
              <a:t>2. nodaļa</a:t>
            </a:r>
            <a:endParaRPr/>
          </a:p>
        </p:txBody>
      </p:sp>
      <p:sp>
        <p:nvSpPr>
          <p:cNvPr id="394" name="Google Shape;394;p22"/>
          <p:cNvSpPr txBox="1"/>
          <p:nvPr/>
        </p:nvSpPr>
        <p:spPr>
          <a:xfrm>
            <a:off x="903420" y="708614"/>
            <a:ext cx="12244544" cy="629660"/>
          </a:xfrm>
          <a:prstGeom prst="rect">
            <a:avLst/>
          </a:prstGeom>
          <a:noFill/>
          <a:ln>
            <a:noFill/>
          </a:ln>
        </p:spPr>
        <p:txBody>
          <a:bodyPr anchorCtr="0" anchor="t" bIns="0" lIns="0" spcFirstLastPara="1" rIns="0" wrap="square" tIns="13950">
            <a:spAutoFit/>
          </a:bodyPr>
          <a:lstStyle/>
          <a:p>
            <a:pPr indent="0" lvl="0" marL="0" marR="0" rtl="0" algn="l">
              <a:spcBef>
                <a:spcPts val="0"/>
              </a:spcBef>
              <a:spcAft>
                <a:spcPts val="0"/>
              </a:spcAft>
              <a:buNone/>
            </a:pPr>
            <a:r>
              <a:rPr b="1" lang="lv-LV" sz="4000">
                <a:solidFill>
                  <a:srgbClr val="E12227"/>
                </a:solidFill>
                <a:latin typeface="Calibri"/>
                <a:ea typeface="Calibri"/>
                <a:cs typeface="Calibri"/>
                <a:sym typeface="Calibri"/>
              </a:rPr>
              <a:t>Komandas darbs, izmantojot IKT rīkus</a:t>
            </a:r>
            <a:endParaRPr b="1" sz="4000">
              <a:solidFill>
                <a:srgbClr val="E12227"/>
              </a:solidFill>
              <a:latin typeface="Calibri"/>
              <a:ea typeface="Calibri"/>
              <a:cs typeface="Calibri"/>
              <a:sym typeface="Calibri"/>
            </a:endParaRPr>
          </a:p>
        </p:txBody>
      </p:sp>
      <p:sp>
        <p:nvSpPr>
          <p:cNvPr id="395" name="Google Shape;395;p22"/>
          <p:cNvSpPr txBox="1"/>
          <p:nvPr/>
        </p:nvSpPr>
        <p:spPr>
          <a:xfrm>
            <a:off x="762000" y="4163878"/>
            <a:ext cx="11676506" cy="1964512"/>
          </a:xfrm>
          <a:prstGeom prst="rect">
            <a:avLst/>
          </a:prstGeom>
          <a:noFill/>
          <a:ln>
            <a:noFill/>
          </a:ln>
        </p:spPr>
        <p:txBody>
          <a:bodyPr anchorCtr="0" anchor="t" bIns="45700" lIns="91425" spcFirstLastPara="1" rIns="91425" wrap="square" tIns="45700">
            <a:spAutoFit/>
          </a:bodyPr>
          <a:lstStyle/>
          <a:p>
            <a:pPr indent="-285750" lvl="0" marL="285750" marR="0" rtl="0" algn="just">
              <a:lnSpc>
                <a:spcPct val="150000"/>
              </a:lnSpc>
              <a:spcBef>
                <a:spcPts val="0"/>
              </a:spcBef>
              <a:spcAft>
                <a:spcPts val="0"/>
              </a:spcAft>
              <a:buClr>
                <a:srgbClr val="243255"/>
              </a:buClr>
              <a:buSzPts val="2800"/>
              <a:buFont typeface="Arial"/>
              <a:buChar char="•"/>
            </a:pPr>
            <a:r>
              <a:rPr lang="lv-LV" sz="2800">
                <a:solidFill>
                  <a:srgbClr val="243255"/>
                </a:solidFill>
                <a:latin typeface="Calibri"/>
                <a:ea typeface="Calibri"/>
                <a:cs typeface="Calibri"/>
                <a:sym typeface="Calibri"/>
              </a:rPr>
              <a:t>Ja nepieciešams, nevilcinieties lūgt un piedāvāt palīdzību! Kā minēts iepriekš, katram kolēģim ir stiprās un vājās puses, kuras var attiecīgi izmantot un uzlabot, strādājot kopā. Atcerieties: savienība dod spēku!</a:t>
            </a:r>
            <a:endParaRPr sz="2800">
              <a:solidFill>
                <a:schemeClr val="dk1"/>
              </a:solidFill>
              <a:latin typeface="Calibri"/>
              <a:ea typeface="Calibri"/>
              <a:cs typeface="Calibri"/>
              <a:sym typeface="Calibri"/>
            </a:endParaRPr>
          </a:p>
        </p:txBody>
      </p:sp>
    </p:spTree>
  </p:cSld>
  <p:clrMapOvr>
    <a:masterClrMapping/>
  </p:clrMapOvr>
  <p:transition spd="slow" p14:dur="1600">
    <p:blinds dir="vert"/>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94"/>
                                        </p:tgtEl>
                                        <p:attrNameLst>
                                          <p:attrName>style.visibility</p:attrName>
                                        </p:attrNameLst>
                                      </p:cBhvr>
                                      <p:to>
                                        <p:strVal val="visible"/>
                                      </p:to>
                                    </p:set>
                                    <p:animEffect filter="fade" transition="in">
                                      <p:cBhvr>
                                        <p:cTn dur="500"/>
                                        <p:tgtEl>
                                          <p:spTgt spid="394"/>
                                        </p:tgtEl>
                                      </p:cBhvr>
                                    </p:animEffect>
                                  </p:childTnLst>
                                </p:cTn>
                              </p:par>
                            </p:childTnLst>
                          </p:cTn>
                        </p:par>
                        <p:par>
                          <p:cTn fill="hold">
                            <p:stCondLst>
                              <p:cond delay="500"/>
                            </p:stCondLst>
                            <p:childTnLst>
                              <p:par>
                                <p:cTn fill="hold" nodeType="afterEffect" presetClass="entr" presetID="1" presetSubtype="0">
                                  <p:stCondLst>
                                    <p:cond delay="0"/>
                                  </p:stCondLst>
                                  <p:childTnLst>
                                    <p:set>
                                      <p:cBhvr>
                                        <p:cTn dur="1" fill="hold">
                                          <p:stCondLst>
                                            <p:cond delay="0"/>
                                          </p:stCondLst>
                                        </p:cTn>
                                        <p:tgtEl>
                                          <p:spTgt spid="39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2"/>
                                        </p:tgtEl>
                                        <p:attrNameLst>
                                          <p:attrName>style.visibility</p:attrName>
                                        </p:attrNameLst>
                                      </p:cBhvr>
                                      <p:to>
                                        <p:strVal val="visible"/>
                                      </p:to>
                                    </p:set>
                                    <p:animEffect filter="fade" transition="in">
                                      <p:cBhvr>
                                        <p:cTn dur="500"/>
                                        <p:tgtEl>
                                          <p:spTgt spid="39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5"/>
                                        </p:tgtEl>
                                        <p:attrNameLst>
                                          <p:attrName>style.visibility</p:attrName>
                                        </p:attrNameLst>
                                      </p:cBhvr>
                                      <p:to>
                                        <p:strVal val="visible"/>
                                      </p:to>
                                    </p:set>
                                    <p:animEffect filter="fade" transition="in">
                                      <p:cBhvr>
                                        <p:cTn dur="500"/>
                                        <p:tgtEl>
                                          <p:spTgt spid="395"/>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88"/>
                                        </p:tgtEl>
                                        <p:attrNameLst>
                                          <p:attrName>style.visibility</p:attrName>
                                        </p:attrNameLst>
                                      </p:cBhvr>
                                      <p:to>
                                        <p:strVal val="visible"/>
                                      </p:to>
                                    </p:set>
                                    <p:animEffect filter="fade" transition="in">
                                      <p:cBhvr>
                                        <p:cTn dur="1000"/>
                                        <p:tgtEl>
                                          <p:spTgt spid="38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sp>
        <p:nvSpPr>
          <p:cNvPr id="401" name="Google Shape;401;p23"/>
          <p:cNvSpPr txBox="1"/>
          <p:nvPr/>
        </p:nvSpPr>
        <p:spPr>
          <a:xfrm>
            <a:off x="228600" y="9563100"/>
            <a:ext cx="125730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lv-LV" sz="1400" u="none" strike="noStrike">
                <a:solidFill>
                  <a:schemeClr val="lt1"/>
                </a:solidFill>
                <a:latin typeface="Arial"/>
                <a:ea typeface="Arial"/>
                <a:cs typeface="Arial"/>
                <a:sym typeface="Arial"/>
              </a:rPr>
              <a:t>Ar Eiropas Savienības Erasmus + programmas atbalstu. Šis dokuments un tā saturs atspoguļo tikai autoru viedokli, un Komisiju nevar saukt pie atbildības par jebkādu tajā ietvertās informācijas izmantošanu.</a:t>
            </a:r>
            <a:endParaRPr sz="1400">
              <a:solidFill>
                <a:schemeClr val="lt1"/>
              </a:solidFill>
              <a:latin typeface="Arial"/>
              <a:ea typeface="Arial"/>
              <a:cs typeface="Arial"/>
              <a:sym typeface="Arial"/>
            </a:endParaRPr>
          </a:p>
        </p:txBody>
      </p:sp>
      <p:pic>
        <p:nvPicPr>
          <p:cNvPr id="402" name="Google Shape;402;p23"/>
          <p:cNvPicPr preferRelativeResize="0"/>
          <p:nvPr/>
        </p:nvPicPr>
        <p:blipFill rotWithShape="1">
          <a:blip r:embed="rId3">
            <a:alphaModFix/>
          </a:blip>
          <a:srcRect b="0" l="0" r="0" t="0"/>
          <a:stretch/>
        </p:blipFill>
        <p:spPr>
          <a:xfrm>
            <a:off x="1370414" y="8943014"/>
            <a:ext cx="1684513" cy="481167"/>
          </a:xfrm>
          <a:prstGeom prst="rect">
            <a:avLst/>
          </a:prstGeom>
          <a:noFill/>
          <a:ln>
            <a:noFill/>
          </a:ln>
        </p:spPr>
      </p:pic>
      <p:pic>
        <p:nvPicPr>
          <p:cNvPr id="403" name="Google Shape;403;p23"/>
          <p:cNvPicPr preferRelativeResize="0"/>
          <p:nvPr/>
        </p:nvPicPr>
        <p:blipFill rotWithShape="1">
          <a:blip r:embed="rId4">
            <a:alphaModFix/>
          </a:blip>
          <a:srcRect b="0" l="0" r="0" t="0"/>
          <a:stretch/>
        </p:blipFill>
        <p:spPr>
          <a:xfrm>
            <a:off x="228600" y="8912117"/>
            <a:ext cx="1066800" cy="512064"/>
          </a:xfrm>
          <a:prstGeom prst="rect">
            <a:avLst/>
          </a:prstGeom>
          <a:noFill/>
          <a:ln>
            <a:noFill/>
          </a:ln>
        </p:spPr>
      </p:pic>
      <p:sp>
        <p:nvSpPr>
          <p:cNvPr id="404" name="Google Shape;404;p23"/>
          <p:cNvSpPr txBox="1"/>
          <p:nvPr/>
        </p:nvSpPr>
        <p:spPr>
          <a:xfrm>
            <a:off x="762000" y="1715379"/>
            <a:ext cx="11113961" cy="3257174"/>
          </a:xfrm>
          <a:prstGeom prst="rect">
            <a:avLst/>
          </a:prstGeom>
          <a:noFill/>
          <a:ln>
            <a:noFill/>
          </a:ln>
        </p:spPr>
        <p:txBody>
          <a:bodyPr anchorCtr="0" anchor="t" bIns="45700" lIns="91425" spcFirstLastPara="1" rIns="91425" wrap="square" tIns="45700">
            <a:spAutoFit/>
          </a:bodyPr>
          <a:lstStyle/>
          <a:p>
            <a:pPr indent="-457200" lvl="0" marL="457200" marR="0" rtl="0" algn="just">
              <a:lnSpc>
                <a:spcPct val="150000"/>
              </a:lnSpc>
              <a:spcBef>
                <a:spcPts val="0"/>
              </a:spcBef>
              <a:spcAft>
                <a:spcPts val="0"/>
              </a:spcAft>
              <a:buClr>
                <a:srgbClr val="243255"/>
              </a:buClr>
              <a:buSzPts val="2800"/>
              <a:buFont typeface="Arial"/>
              <a:buChar char="•"/>
            </a:pPr>
            <a:r>
              <a:rPr lang="lv-LV" sz="2800">
                <a:solidFill>
                  <a:srgbClr val="243255"/>
                </a:solidFill>
                <a:latin typeface="Calibri"/>
                <a:ea typeface="Calibri"/>
                <a:cs typeface="Calibri"/>
                <a:sym typeface="Calibri"/>
              </a:rPr>
              <a:t>Galvenais ir motivācija. Apsveikt kolēģus, kuri ir bijuši veiksmīgi savā darbā; vai arī piedāvāt palīdzību, ja, no otras puses, viņiem ir grūtības vai problēmas, un jūs zināt, kā palīdzēt, nevilcinieties piedāvāt palīdzību! Kopīga problēmu risināšana var veicināt komandas piesaisti un efektivitāti.</a:t>
            </a:r>
            <a:endParaRPr/>
          </a:p>
        </p:txBody>
      </p:sp>
      <p:sp>
        <p:nvSpPr>
          <p:cNvPr id="405" name="Google Shape;405;p23"/>
          <p:cNvSpPr txBox="1"/>
          <p:nvPr/>
        </p:nvSpPr>
        <p:spPr>
          <a:xfrm>
            <a:off x="14630400" y="647700"/>
            <a:ext cx="3221355" cy="751488"/>
          </a:xfrm>
          <a:prstGeom prst="rect">
            <a:avLst/>
          </a:prstGeom>
          <a:noFill/>
          <a:ln>
            <a:noFill/>
          </a:ln>
        </p:spPr>
        <p:txBody>
          <a:bodyPr anchorCtr="0" anchor="t" bIns="0" lIns="0" spcFirstLastPara="1" rIns="0" wrap="square" tIns="12700">
            <a:spAutoFit/>
          </a:bodyPr>
          <a:lstStyle/>
          <a:p>
            <a:pPr indent="0" lvl="0" marL="0" marR="0" rtl="0" algn="l">
              <a:spcBef>
                <a:spcPts val="0"/>
              </a:spcBef>
              <a:spcAft>
                <a:spcPts val="0"/>
              </a:spcAft>
              <a:buNone/>
            </a:pPr>
            <a:r>
              <a:rPr b="1" i="0" lang="lv-LV" sz="4800">
                <a:solidFill>
                  <a:srgbClr val="152D54"/>
                </a:solidFill>
                <a:latin typeface="Calibri"/>
                <a:ea typeface="Calibri"/>
                <a:cs typeface="Calibri"/>
                <a:sym typeface="Calibri"/>
              </a:rPr>
              <a:t>2. nodaļa</a:t>
            </a:r>
            <a:endParaRPr b="1" i="0" sz="9000">
              <a:solidFill>
                <a:srgbClr val="152D54"/>
              </a:solidFill>
              <a:latin typeface="Calibri"/>
              <a:ea typeface="Calibri"/>
              <a:cs typeface="Calibri"/>
              <a:sym typeface="Calibri"/>
            </a:endParaRPr>
          </a:p>
        </p:txBody>
      </p:sp>
      <p:sp>
        <p:nvSpPr>
          <p:cNvPr id="406" name="Google Shape;406;p23"/>
          <p:cNvSpPr txBox="1"/>
          <p:nvPr/>
        </p:nvSpPr>
        <p:spPr>
          <a:xfrm>
            <a:off x="903420" y="708614"/>
            <a:ext cx="12244544" cy="629660"/>
          </a:xfrm>
          <a:prstGeom prst="rect">
            <a:avLst/>
          </a:prstGeom>
          <a:noFill/>
          <a:ln>
            <a:noFill/>
          </a:ln>
        </p:spPr>
        <p:txBody>
          <a:bodyPr anchorCtr="0" anchor="t" bIns="0" lIns="0" spcFirstLastPara="1" rIns="0" wrap="square" tIns="13950">
            <a:spAutoFit/>
          </a:bodyPr>
          <a:lstStyle/>
          <a:p>
            <a:pPr indent="0" lvl="0" marL="0" marR="0" rtl="0" algn="l">
              <a:spcBef>
                <a:spcPts val="0"/>
              </a:spcBef>
              <a:spcAft>
                <a:spcPts val="0"/>
              </a:spcAft>
              <a:buNone/>
            </a:pPr>
            <a:r>
              <a:rPr b="1" lang="lv-LV" sz="4000">
                <a:solidFill>
                  <a:srgbClr val="E12227"/>
                </a:solidFill>
                <a:latin typeface="Calibri"/>
                <a:ea typeface="Calibri"/>
                <a:cs typeface="Calibri"/>
                <a:sym typeface="Calibri"/>
              </a:rPr>
              <a:t>Komandas darbs, izmantojot IKT rīkus</a:t>
            </a:r>
            <a:endParaRPr b="1" sz="4000">
              <a:solidFill>
                <a:srgbClr val="E12227"/>
              </a:solidFill>
              <a:latin typeface="Calibri"/>
              <a:ea typeface="Calibri"/>
              <a:cs typeface="Calibri"/>
              <a:sym typeface="Calibri"/>
            </a:endParaRPr>
          </a:p>
        </p:txBody>
      </p:sp>
      <p:pic>
        <p:nvPicPr>
          <p:cNvPr id="407" name="Google Shape;407;p23"/>
          <p:cNvPicPr preferRelativeResize="0"/>
          <p:nvPr/>
        </p:nvPicPr>
        <p:blipFill rotWithShape="1">
          <a:blip r:embed="rId5">
            <a:alphaModFix/>
          </a:blip>
          <a:srcRect b="0" l="0" r="0" t="0"/>
          <a:stretch/>
        </p:blipFill>
        <p:spPr>
          <a:xfrm>
            <a:off x="9372600" y="3535382"/>
            <a:ext cx="8647619" cy="485079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06"/>
                                        </p:tgtEl>
                                        <p:attrNameLst>
                                          <p:attrName>style.visibility</p:attrName>
                                        </p:attrNameLst>
                                      </p:cBhvr>
                                      <p:to>
                                        <p:strVal val="visible"/>
                                      </p:to>
                                    </p:set>
                                    <p:animEffect filter="fade" transition="in">
                                      <p:cBhvr>
                                        <p:cTn dur="500"/>
                                        <p:tgtEl>
                                          <p:spTgt spid="406"/>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405"/>
                                        </p:tgtEl>
                                        <p:attrNameLst>
                                          <p:attrName>style.visibility</p:attrName>
                                        </p:attrNameLst>
                                      </p:cBhvr>
                                      <p:to>
                                        <p:strVal val="visible"/>
                                      </p:to>
                                    </p:set>
                                    <p:animEffect filter="fade" transition="in">
                                      <p:cBhvr>
                                        <p:cTn dur="500"/>
                                        <p:tgtEl>
                                          <p:spTgt spid="40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4"/>
                                        </p:tgtEl>
                                        <p:attrNameLst>
                                          <p:attrName>style.visibility</p:attrName>
                                        </p:attrNameLst>
                                      </p:cBhvr>
                                      <p:to>
                                        <p:strVal val="visible"/>
                                      </p:to>
                                    </p:set>
                                    <p:animEffect filter="fade" transition="in">
                                      <p:cBhvr>
                                        <p:cTn dur="500"/>
                                        <p:tgtEl>
                                          <p:spTgt spid="404"/>
                                        </p:tgtEl>
                                      </p:cBhvr>
                                    </p:animEffect>
                                  </p:childTnLst>
                                </p:cTn>
                              </p:par>
                            </p:childTnLst>
                          </p:cTn>
                        </p:par>
                        <p:par>
                          <p:cTn fill="hold">
                            <p:stCondLst>
                              <p:cond delay="500"/>
                            </p:stCondLst>
                            <p:childTnLst>
                              <p:par>
                                <p:cTn fill="hold" nodeType="afterEffect" presetClass="entr" presetID="23" presetSubtype="16">
                                  <p:stCondLst>
                                    <p:cond delay="0"/>
                                  </p:stCondLst>
                                  <p:childTnLst>
                                    <p:set>
                                      <p:cBhvr>
                                        <p:cTn dur="1" fill="hold">
                                          <p:stCondLst>
                                            <p:cond delay="0"/>
                                          </p:stCondLst>
                                        </p:cTn>
                                        <p:tgtEl>
                                          <p:spTgt spid="407"/>
                                        </p:tgtEl>
                                        <p:attrNameLst>
                                          <p:attrName>style.visibility</p:attrName>
                                        </p:attrNameLst>
                                      </p:cBhvr>
                                      <p:to>
                                        <p:strVal val="visible"/>
                                      </p:to>
                                    </p:set>
                                    <p:anim calcmode="lin" valueType="num">
                                      <p:cBhvr additive="base">
                                        <p:cTn dur="500"/>
                                        <p:tgtEl>
                                          <p:spTgt spid="407"/>
                                        </p:tgtEl>
                                        <p:attrNameLst>
                                          <p:attrName>ppt_w</p:attrName>
                                        </p:attrNameLst>
                                      </p:cBhvr>
                                      <p:tavLst>
                                        <p:tav fmla="" tm="0">
                                          <p:val>
                                            <p:strVal val="0"/>
                                          </p:val>
                                        </p:tav>
                                        <p:tav fmla="" tm="100000">
                                          <p:val>
                                            <p:strVal val="#ppt_w"/>
                                          </p:val>
                                        </p:tav>
                                      </p:tavLst>
                                    </p:anim>
                                    <p:anim calcmode="lin" valueType="num">
                                      <p:cBhvr additive="base">
                                        <p:cTn dur="500"/>
                                        <p:tgtEl>
                                          <p:spTgt spid="407"/>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pic>
        <p:nvPicPr>
          <p:cNvPr descr="Free Vector | Vector of people outdoors activity holiday at the park" id="413" name="Google Shape;413;p24"/>
          <p:cNvPicPr preferRelativeResize="0"/>
          <p:nvPr/>
        </p:nvPicPr>
        <p:blipFill rotWithShape="1">
          <a:blip r:embed="rId3">
            <a:alphaModFix/>
          </a:blip>
          <a:srcRect b="0" l="0" r="0" t="0"/>
          <a:stretch/>
        </p:blipFill>
        <p:spPr>
          <a:xfrm>
            <a:off x="9982200" y="4000500"/>
            <a:ext cx="7869555" cy="4362197"/>
          </a:xfrm>
          <a:prstGeom prst="rect">
            <a:avLst/>
          </a:prstGeom>
          <a:noFill/>
          <a:ln>
            <a:noFill/>
          </a:ln>
        </p:spPr>
      </p:pic>
      <p:sp>
        <p:nvSpPr>
          <p:cNvPr id="414" name="Google Shape;414;p24"/>
          <p:cNvSpPr txBox="1"/>
          <p:nvPr/>
        </p:nvSpPr>
        <p:spPr>
          <a:xfrm>
            <a:off x="228600" y="9563100"/>
            <a:ext cx="125730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lv-LV" sz="1400" u="none" strike="noStrike">
                <a:solidFill>
                  <a:schemeClr val="lt1"/>
                </a:solidFill>
                <a:latin typeface="Arial"/>
                <a:ea typeface="Arial"/>
                <a:cs typeface="Arial"/>
                <a:sym typeface="Arial"/>
              </a:rPr>
              <a:t>Ar Eiropas Savienības Erasmus + programmas atbalstu. Šis dokuments un tā saturs atspoguļo tikai autoru viedokli, un Komisiju nevar saukt pie atbildības par jebkādu tajā ietvertās informācijas izmantošanu.</a:t>
            </a:r>
            <a:endParaRPr sz="1400">
              <a:solidFill>
                <a:schemeClr val="lt1"/>
              </a:solidFill>
              <a:latin typeface="Arial"/>
              <a:ea typeface="Arial"/>
              <a:cs typeface="Arial"/>
              <a:sym typeface="Arial"/>
            </a:endParaRPr>
          </a:p>
        </p:txBody>
      </p:sp>
      <p:pic>
        <p:nvPicPr>
          <p:cNvPr id="415" name="Google Shape;415;p24"/>
          <p:cNvPicPr preferRelativeResize="0"/>
          <p:nvPr/>
        </p:nvPicPr>
        <p:blipFill rotWithShape="1">
          <a:blip r:embed="rId4">
            <a:alphaModFix/>
          </a:blip>
          <a:srcRect b="0" l="0" r="0" t="0"/>
          <a:stretch/>
        </p:blipFill>
        <p:spPr>
          <a:xfrm>
            <a:off x="1370414" y="8943014"/>
            <a:ext cx="1684513" cy="481167"/>
          </a:xfrm>
          <a:prstGeom prst="rect">
            <a:avLst/>
          </a:prstGeom>
          <a:noFill/>
          <a:ln>
            <a:noFill/>
          </a:ln>
        </p:spPr>
      </p:pic>
      <p:pic>
        <p:nvPicPr>
          <p:cNvPr id="416" name="Google Shape;416;p24"/>
          <p:cNvPicPr preferRelativeResize="0"/>
          <p:nvPr/>
        </p:nvPicPr>
        <p:blipFill rotWithShape="1">
          <a:blip r:embed="rId5">
            <a:alphaModFix/>
          </a:blip>
          <a:srcRect b="0" l="0" r="0" t="0"/>
          <a:stretch/>
        </p:blipFill>
        <p:spPr>
          <a:xfrm>
            <a:off x="228600" y="8912117"/>
            <a:ext cx="1066800" cy="512064"/>
          </a:xfrm>
          <a:prstGeom prst="rect">
            <a:avLst/>
          </a:prstGeom>
          <a:noFill/>
          <a:ln>
            <a:noFill/>
          </a:ln>
        </p:spPr>
      </p:pic>
      <p:sp>
        <p:nvSpPr>
          <p:cNvPr id="417" name="Google Shape;417;p24"/>
          <p:cNvSpPr txBox="1"/>
          <p:nvPr/>
        </p:nvSpPr>
        <p:spPr>
          <a:xfrm>
            <a:off x="789709" y="1573427"/>
            <a:ext cx="11113961" cy="2610843"/>
          </a:xfrm>
          <a:prstGeom prst="rect">
            <a:avLst/>
          </a:prstGeom>
          <a:noFill/>
          <a:ln>
            <a:noFill/>
          </a:ln>
        </p:spPr>
        <p:txBody>
          <a:bodyPr anchorCtr="0" anchor="t" bIns="45700" lIns="91425" spcFirstLastPara="1" rIns="91425" wrap="square" tIns="45700">
            <a:spAutoFit/>
          </a:bodyPr>
          <a:lstStyle/>
          <a:p>
            <a:pPr indent="-457200" lvl="0" marL="457200" marR="0" rtl="0" algn="just">
              <a:lnSpc>
                <a:spcPct val="150000"/>
              </a:lnSpc>
              <a:spcBef>
                <a:spcPts val="0"/>
              </a:spcBef>
              <a:spcAft>
                <a:spcPts val="0"/>
              </a:spcAft>
              <a:buClr>
                <a:srgbClr val="243255"/>
              </a:buClr>
              <a:buSzPts val="2800"/>
              <a:buFont typeface="Arial"/>
              <a:buChar char="•"/>
            </a:pPr>
            <a:r>
              <a:rPr lang="lv-LV" sz="2800">
                <a:solidFill>
                  <a:srgbClr val="243255"/>
                </a:solidFill>
                <a:latin typeface="Calibri"/>
                <a:ea typeface="Calibri"/>
                <a:cs typeface="Calibri"/>
                <a:sym typeface="Calibri"/>
              </a:rPr>
              <a:t>Ļoti ieteicamas ir komandas aktivitātes ārpus uzņēmuma. Tas ne tikai radīs ērtāku un patīkamāku gaisotni, bet arī stiprinās saites un radīs vienotāku komandu. Piemēram, reizi mēnesī var veikt dažas atpūtas aktivitātes, kā sportot, apmeklēt kādu vietu vai kopā pusdienot.</a:t>
            </a:r>
            <a:endParaRPr sz="2800">
              <a:solidFill>
                <a:schemeClr val="dk1"/>
              </a:solidFill>
              <a:latin typeface="Calibri"/>
              <a:ea typeface="Calibri"/>
              <a:cs typeface="Calibri"/>
              <a:sym typeface="Calibri"/>
            </a:endParaRPr>
          </a:p>
        </p:txBody>
      </p:sp>
      <p:sp>
        <p:nvSpPr>
          <p:cNvPr id="418" name="Google Shape;418;p24"/>
          <p:cNvSpPr txBox="1"/>
          <p:nvPr/>
        </p:nvSpPr>
        <p:spPr>
          <a:xfrm>
            <a:off x="14859000" y="647700"/>
            <a:ext cx="2992755" cy="751488"/>
          </a:xfrm>
          <a:prstGeom prst="rect">
            <a:avLst/>
          </a:prstGeom>
          <a:noFill/>
          <a:ln>
            <a:noFill/>
          </a:ln>
        </p:spPr>
        <p:txBody>
          <a:bodyPr anchorCtr="0" anchor="t" bIns="0" lIns="0" spcFirstLastPara="1" rIns="0" wrap="square" tIns="12700">
            <a:spAutoFit/>
          </a:bodyPr>
          <a:lstStyle/>
          <a:p>
            <a:pPr indent="0" lvl="0" marL="0" marR="0" rtl="0" algn="l">
              <a:spcBef>
                <a:spcPts val="0"/>
              </a:spcBef>
              <a:spcAft>
                <a:spcPts val="0"/>
              </a:spcAft>
              <a:buNone/>
            </a:pPr>
            <a:r>
              <a:rPr b="1" i="0" lang="lv-LV" sz="4800">
                <a:solidFill>
                  <a:srgbClr val="152D54"/>
                </a:solidFill>
                <a:latin typeface="Calibri"/>
                <a:ea typeface="Calibri"/>
                <a:cs typeface="Calibri"/>
                <a:sym typeface="Calibri"/>
              </a:rPr>
              <a:t>2. nodaļa</a:t>
            </a:r>
            <a:endParaRPr b="1" i="0" sz="9000">
              <a:solidFill>
                <a:srgbClr val="152D54"/>
              </a:solidFill>
              <a:latin typeface="Calibri"/>
              <a:ea typeface="Calibri"/>
              <a:cs typeface="Calibri"/>
              <a:sym typeface="Calibri"/>
            </a:endParaRPr>
          </a:p>
        </p:txBody>
      </p:sp>
      <p:sp>
        <p:nvSpPr>
          <p:cNvPr id="419" name="Google Shape;419;p24"/>
          <p:cNvSpPr txBox="1"/>
          <p:nvPr/>
        </p:nvSpPr>
        <p:spPr>
          <a:xfrm>
            <a:off x="903420" y="708614"/>
            <a:ext cx="12244544" cy="629660"/>
          </a:xfrm>
          <a:prstGeom prst="rect">
            <a:avLst/>
          </a:prstGeom>
          <a:noFill/>
          <a:ln>
            <a:noFill/>
          </a:ln>
        </p:spPr>
        <p:txBody>
          <a:bodyPr anchorCtr="0" anchor="t" bIns="0" lIns="0" spcFirstLastPara="1" rIns="0" wrap="square" tIns="13950">
            <a:spAutoFit/>
          </a:bodyPr>
          <a:lstStyle/>
          <a:p>
            <a:pPr indent="0" lvl="0" marL="0" marR="0" rtl="0" algn="l">
              <a:spcBef>
                <a:spcPts val="0"/>
              </a:spcBef>
              <a:spcAft>
                <a:spcPts val="0"/>
              </a:spcAft>
              <a:buNone/>
            </a:pPr>
            <a:r>
              <a:rPr b="1" lang="lv-LV" sz="4000">
                <a:solidFill>
                  <a:srgbClr val="E12227"/>
                </a:solidFill>
                <a:latin typeface="Calibri"/>
                <a:ea typeface="Calibri"/>
                <a:cs typeface="Calibri"/>
                <a:sym typeface="Calibri"/>
              </a:rPr>
              <a:t>Komandas darbs, izmantojot IKT rīkus</a:t>
            </a:r>
            <a:endParaRPr b="1" sz="4000">
              <a:solidFill>
                <a:srgbClr val="E12227"/>
              </a:solidFill>
              <a:latin typeface="Calibri"/>
              <a:ea typeface="Calibri"/>
              <a:cs typeface="Calibri"/>
              <a:sym typeface="Calibri"/>
            </a:endParaRPr>
          </a:p>
        </p:txBody>
      </p:sp>
    </p:spTree>
  </p:cSld>
  <p:clrMapOvr>
    <a:masterClrMapping/>
  </p:clrMapOvr>
  <mc:AlternateContent>
    <mc:Choice Requires="p14">
      <p:transition spd="slow" p14:dur="16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19"/>
                                        </p:tgtEl>
                                        <p:attrNameLst>
                                          <p:attrName>style.visibility</p:attrName>
                                        </p:attrNameLst>
                                      </p:cBhvr>
                                      <p:to>
                                        <p:strVal val="visible"/>
                                      </p:to>
                                    </p:set>
                                    <p:animEffect filter="fade" transition="in">
                                      <p:cBhvr>
                                        <p:cTn dur="500"/>
                                        <p:tgtEl>
                                          <p:spTgt spid="419"/>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418"/>
                                        </p:tgtEl>
                                        <p:attrNameLst>
                                          <p:attrName>style.visibility</p:attrName>
                                        </p:attrNameLst>
                                      </p:cBhvr>
                                      <p:to>
                                        <p:strVal val="visible"/>
                                      </p:to>
                                    </p:set>
                                    <p:animEffect filter="fade" transition="in">
                                      <p:cBhvr>
                                        <p:cTn dur="500"/>
                                        <p:tgtEl>
                                          <p:spTgt spid="4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7"/>
                                        </p:tgtEl>
                                        <p:attrNameLst>
                                          <p:attrName>style.visibility</p:attrName>
                                        </p:attrNameLst>
                                      </p:cBhvr>
                                      <p:to>
                                        <p:strVal val="visible"/>
                                      </p:to>
                                    </p:set>
                                    <p:animEffect filter="fade" transition="in">
                                      <p:cBhvr>
                                        <p:cTn dur="500"/>
                                        <p:tgtEl>
                                          <p:spTgt spid="417"/>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413"/>
                                        </p:tgtEl>
                                        <p:attrNameLst>
                                          <p:attrName>style.visibility</p:attrName>
                                        </p:attrNameLst>
                                      </p:cBhvr>
                                      <p:to>
                                        <p:strVal val="visible"/>
                                      </p:to>
                                    </p:set>
                                    <p:animEffect filter="fade" transition="in">
                                      <p:cBhvr>
                                        <p:cTn dur="500"/>
                                        <p:tgtEl>
                                          <p:spTgt spid="4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24" name="Shape 424"/>
        <p:cNvGrpSpPr/>
        <p:nvPr/>
      </p:nvGrpSpPr>
      <p:grpSpPr>
        <a:xfrm>
          <a:off x="0" y="0"/>
          <a:ext cx="0" cy="0"/>
          <a:chOff x="0" y="0"/>
          <a:chExt cx="0" cy="0"/>
        </a:xfrm>
      </p:grpSpPr>
      <p:sp>
        <p:nvSpPr>
          <p:cNvPr id="425" name="Google Shape;425;p25"/>
          <p:cNvSpPr/>
          <p:nvPr/>
        </p:nvSpPr>
        <p:spPr>
          <a:xfrm>
            <a:off x="6172200" y="9185519"/>
            <a:ext cx="11963400" cy="952500"/>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26" name="Google Shape;426;p25"/>
          <p:cNvSpPr txBox="1"/>
          <p:nvPr>
            <p:ph type="title"/>
          </p:nvPr>
        </p:nvSpPr>
        <p:spPr>
          <a:xfrm>
            <a:off x="7924800" y="3924300"/>
            <a:ext cx="6897687" cy="1397000"/>
          </a:xfrm>
          <a:prstGeom prst="rect">
            <a:avLst/>
          </a:prstGeom>
          <a:noFill/>
          <a:ln>
            <a:noFill/>
          </a:ln>
        </p:spPr>
        <p:txBody>
          <a:bodyPr anchorCtr="0" anchor="t" bIns="0" lIns="0" spcFirstLastPara="1" rIns="0" wrap="square" tIns="12700">
            <a:spAutoFit/>
          </a:bodyPr>
          <a:lstStyle/>
          <a:p>
            <a:pPr indent="0" lvl="0" marL="0" rtl="0" algn="l">
              <a:spcBef>
                <a:spcPts val="0"/>
              </a:spcBef>
              <a:spcAft>
                <a:spcPts val="0"/>
              </a:spcAft>
              <a:buNone/>
            </a:pPr>
            <a:r>
              <a:rPr b="1" i="0" lang="lv-LV" sz="9000">
                <a:solidFill>
                  <a:srgbClr val="152D54"/>
                </a:solidFill>
                <a:latin typeface="Tahoma"/>
                <a:ea typeface="Tahoma"/>
                <a:cs typeface="Tahoma"/>
                <a:sym typeface="Tahoma"/>
              </a:rPr>
              <a:t>Paldies!</a:t>
            </a:r>
            <a:endParaRPr/>
          </a:p>
        </p:txBody>
      </p:sp>
      <p:pic>
        <p:nvPicPr>
          <p:cNvPr id="427" name="Google Shape;427;p25"/>
          <p:cNvPicPr preferRelativeResize="0"/>
          <p:nvPr/>
        </p:nvPicPr>
        <p:blipFill rotWithShape="1">
          <a:blip r:embed="rId3">
            <a:alphaModFix/>
          </a:blip>
          <a:srcRect b="0" l="0" r="0" t="0"/>
          <a:stretch/>
        </p:blipFill>
        <p:spPr>
          <a:xfrm>
            <a:off x="8289503" y="9661769"/>
            <a:ext cx="10058400" cy="556688"/>
          </a:xfrm>
          <a:prstGeom prst="rect">
            <a:avLst/>
          </a:prstGeom>
          <a:noFill/>
          <a:ln>
            <a:noFill/>
          </a:ln>
        </p:spPr>
      </p:pic>
      <p:pic>
        <p:nvPicPr>
          <p:cNvPr id="428" name="Google Shape;428;p25"/>
          <p:cNvPicPr preferRelativeResize="0"/>
          <p:nvPr/>
        </p:nvPicPr>
        <p:blipFill rotWithShape="1">
          <a:blip r:embed="rId4">
            <a:alphaModFix/>
          </a:blip>
          <a:srcRect b="0" l="0" r="0" t="0"/>
          <a:stretch/>
        </p:blipFill>
        <p:spPr>
          <a:xfrm>
            <a:off x="6324600" y="9705175"/>
            <a:ext cx="1985322" cy="432844"/>
          </a:xfrm>
          <a:prstGeom prst="rect">
            <a:avLst/>
          </a:prstGeom>
          <a:noFill/>
          <a:ln>
            <a:noFill/>
          </a:ln>
        </p:spPr>
      </p:pic>
      <p:pic>
        <p:nvPicPr>
          <p:cNvPr id="429" name="Google Shape;429;p25"/>
          <p:cNvPicPr preferRelativeResize="0"/>
          <p:nvPr/>
        </p:nvPicPr>
        <p:blipFill rotWithShape="1">
          <a:blip r:embed="rId5">
            <a:alphaModFix/>
          </a:blip>
          <a:srcRect b="0" l="0" r="0" t="0"/>
          <a:stretch/>
        </p:blipFill>
        <p:spPr>
          <a:xfrm>
            <a:off x="5257800" y="9715392"/>
            <a:ext cx="936335" cy="44944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26"/>
                                        </p:tgtEl>
                                        <p:attrNameLst>
                                          <p:attrName>style.visibility</p:attrName>
                                        </p:attrNameLst>
                                      </p:cBhvr>
                                      <p:to>
                                        <p:strVal val="visible"/>
                                      </p:to>
                                    </p:set>
                                    <p:animEffect filter="fade" transition="in">
                                      <p:cBhvr>
                                        <p:cTn dur="1822"/>
                                        <p:tgtEl>
                                          <p:spTgt spid="4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30" name="Shape 130"/>
        <p:cNvGrpSpPr/>
        <p:nvPr/>
      </p:nvGrpSpPr>
      <p:grpSpPr>
        <a:xfrm>
          <a:off x="0" y="0"/>
          <a:ext cx="0" cy="0"/>
          <a:chOff x="0" y="0"/>
          <a:chExt cx="0" cy="0"/>
        </a:xfrm>
      </p:grpSpPr>
      <p:pic>
        <p:nvPicPr>
          <p:cNvPr descr="Ventajas y desventajas de usar check list en auditoría | iAuditoria" id="131" name="Google Shape;131;p3"/>
          <p:cNvPicPr preferRelativeResize="0"/>
          <p:nvPr/>
        </p:nvPicPr>
        <p:blipFill rotWithShape="1">
          <a:blip r:embed="rId3">
            <a:alphaModFix/>
          </a:blip>
          <a:srcRect b="0" l="0" r="0" t="0"/>
          <a:stretch/>
        </p:blipFill>
        <p:spPr>
          <a:xfrm>
            <a:off x="11640589" y="6019468"/>
            <a:ext cx="6374993" cy="3349361"/>
          </a:xfrm>
          <a:prstGeom prst="rect">
            <a:avLst/>
          </a:prstGeom>
          <a:noFill/>
          <a:ln>
            <a:noFill/>
          </a:ln>
        </p:spPr>
      </p:pic>
      <p:sp>
        <p:nvSpPr>
          <p:cNvPr id="132" name="Google Shape;132;p3"/>
          <p:cNvSpPr txBox="1"/>
          <p:nvPr>
            <p:ph type="title"/>
          </p:nvPr>
        </p:nvSpPr>
        <p:spPr>
          <a:xfrm>
            <a:off x="1016000" y="728346"/>
            <a:ext cx="12852400" cy="1859483"/>
          </a:xfrm>
          <a:prstGeom prst="rect">
            <a:avLst/>
          </a:prstGeom>
          <a:noFill/>
          <a:ln>
            <a:noFill/>
          </a:ln>
        </p:spPr>
        <p:txBody>
          <a:bodyPr anchorCtr="0" anchor="t" bIns="0" lIns="0" spcFirstLastPara="1" rIns="0" wrap="square" tIns="12700">
            <a:spAutoFit/>
          </a:bodyPr>
          <a:lstStyle/>
          <a:p>
            <a:pPr indent="0" lvl="0" marL="12700" rtl="0" algn="l">
              <a:spcBef>
                <a:spcPts val="0"/>
              </a:spcBef>
              <a:spcAft>
                <a:spcPts val="0"/>
              </a:spcAft>
              <a:buNone/>
            </a:pPr>
            <a:r>
              <a:rPr lang="lv-LV" sz="6000"/>
              <a:t>SATURS</a:t>
            </a:r>
            <a:br>
              <a:rPr b="1" lang="lv-LV" sz="6000">
                <a:solidFill>
                  <a:srgbClr val="E12227"/>
                </a:solidFill>
              </a:rPr>
            </a:br>
            <a:endParaRPr sz="6000">
              <a:solidFill>
                <a:srgbClr val="E12227"/>
              </a:solidFill>
            </a:endParaRPr>
          </a:p>
        </p:txBody>
      </p:sp>
      <p:sp>
        <p:nvSpPr>
          <p:cNvPr id="133" name="Google Shape;133;p3"/>
          <p:cNvSpPr/>
          <p:nvPr/>
        </p:nvSpPr>
        <p:spPr>
          <a:xfrm>
            <a:off x="0" y="288731"/>
            <a:ext cx="16270605" cy="123825"/>
          </a:xfrm>
          <a:custGeom>
            <a:rect b="b" l="l" r="r" t="t"/>
            <a:pathLst>
              <a:path extrusionOk="0" h="123825" w="16270605">
                <a:moveTo>
                  <a:pt x="0" y="123824"/>
                </a:moveTo>
                <a:lnTo>
                  <a:pt x="0" y="0"/>
                </a:lnTo>
                <a:lnTo>
                  <a:pt x="16270357" y="0"/>
                </a:lnTo>
                <a:lnTo>
                  <a:pt x="16270357" y="123824"/>
                </a:lnTo>
                <a:lnTo>
                  <a:pt x="0" y="123824"/>
                </a:lnTo>
                <a:close/>
              </a:path>
            </a:pathLst>
          </a:custGeom>
          <a:solidFill>
            <a:srgbClr val="152D54"/>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pic>
        <p:nvPicPr>
          <p:cNvPr id="134" name="Google Shape;134;p3"/>
          <p:cNvPicPr preferRelativeResize="0"/>
          <p:nvPr/>
        </p:nvPicPr>
        <p:blipFill rotWithShape="1">
          <a:blip r:embed="rId4">
            <a:alphaModFix/>
          </a:blip>
          <a:srcRect b="0" l="0" r="0" t="0"/>
          <a:stretch/>
        </p:blipFill>
        <p:spPr>
          <a:xfrm>
            <a:off x="3200400" y="9692212"/>
            <a:ext cx="10058400" cy="556688"/>
          </a:xfrm>
          <a:prstGeom prst="rect">
            <a:avLst/>
          </a:prstGeom>
          <a:noFill/>
          <a:ln>
            <a:noFill/>
          </a:ln>
        </p:spPr>
      </p:pic>
      <p:pic>
        <p:nvPicPr>
          <p:cNvPr id="135" name="Google Shape;135;p3"/>
          <p:cNvPicPr preferRelativeResize="0"/>
          <p:nvPr/>
        </p:nvPicPr>
        <p:blipFill rotWithShape="1">
          <a:blip r:embed="rId5">
            <a:alphaModFix/>
          </a:blip>
          <a:srcRect b="0" l="0" r="0" t="0"/>
          <a:stretch/>
        </p:blipFill>
        <p:spPr>
          <a:xfrm>
            <a:off x="1235497" y="9735618"/>
            <a:ext cx="1985322" cy="432844"/>
          </a:xfrm>
          <a:prstGeom prst="rect">
            <a:avLst/>
          </a:prstGeom>
          <a:noFill/>
          <a:ln>
            <a:noFill/>
          </a:ln>
        </p:spPr>
      </p:pic>
      <p:pic>
        <p:nvPicPr>
          <p:cNvPr id="136" name="Google Shape;136;p3"/>
          <p:cNvPicPr preferRelativeResize="0"/>
          <p:nvPr/>
        </p:nvPicPr>
        <p:blipFill rotWithShape="1">
          <a:blip r:embed="rId6">
            <a:alphaModFix/>
          </a:blip>
          <a:srcRect b="0" l="0" r="0" t="0"/>
          <a:stretch/>
        </p:blipFill>
        <p:spPr>
          <a:xfrm>
            <a:off x="168697" y="9745835"/>
            <a:ext cx="936335" cy="449441"/>
          </a:xfrm>
          <a:prstGeom prst="rect">
            <a:avLst/>
          </a:prstGeom>
          <a:noFill/>
          <a:ln>
            <a:noFill/>
          </a:ln>
        </p:spPr>
      </p:pic>
      <p:sp>
        <p:nvSpPr>
          <p:cNvPr id="137" name="Google Shape;137;p3"/>
          <p:cNvSpPr/>
          <p:nvPr/>
        </p:nvSpPr>
        <p:spPr>
          <a:xfrm>
            <a:off x="15751629" y="2847280"/>
            <a:ext cx="516890" cy="299720"/>
          </a:xfrm>
          <a:custGeom>
            <a:rect b="b" l="l" r="r" t="t"/>
            <a:pathLst>
              <a:path extrusionOk="0" h="299720" w="516890">
                <a:moveTo>
                  <a:pt x="258348" y="299481"/>
                </a:moveTo>
                <a:lnTo>
                  <a:pt x="0" y="0"/>
                </a:lnTo>
                <a:lnTo>
                  <a:pt x="516696" y="0"/>
                </a:lnTo>
                <a:lnTo>
                  <a:pt x="258348" y="299481"/>
                </a:lnTo>
                <a:close/>
              </a:path>
            </a:pathLst>
          </a:custGeom>
          <a:solidFill>
            <a:srgbClr val="FF1B2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8" name="Google Shape;138;p3"/>
          <p:cNvSpPr/>
          <p:nvPr/>
        </p:nvSpPr>
        <p:spPr>
          <a:xfrm>
            <a:off x="0" y="2801522"/>
            <a:ext cx="18288000" cy="10160"/>
          </a:xfrm>
          <a:custGeom>
            <a:rect b="b" l="l" r="r" t="t"/>
            <a:pathLst>
              <a:path extrusionOk="0" h="10160" w="18288000">
                <a:moveTo>
                  <a:pt x="18287999" y="10107"/>
                </a:moveTo>
                <a:lnTo>
                  <a:pt x="18287999" y="0"/>
                </a:lnTo>
                <a:lnTo>
                  <a:pt x="0" y="0"/>
                </a:lnTo>
                <a:lnTo>
                  <a:pt x="0" y="10107"/>
                </a:lnTo>
                <a:lnTo>
                  <a:pt x="18287999" y="10107"/>
                </a:lnTo>
                <a:close/>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9" name="Google Shape;139;p3"/>
          <p:cNvSpPr/>
          <p:nvPr/>
        </p:nvSpPr>
        <p:spPr>
          <a:xfrm>
            <a:off x="11823292" y="2847280"/>
            <a:ext cx="516890" cy="299720"/>
          </a:xfrm>
          <a:custGeom>
            <a:rect b="b" l="l" r="r" t="t"/>
            <a:pathLst>
              <a:path extrusionOk="0" h="299720" w="516890">
                <a:moveTo>
                  <a:pt x="258348" y="299481"/>
                </a:moveTo>
                <a:lnTo>
                  <a:pt x="0" y="0"/>
                </a:lnTo>
                <a:lnTo>
                  <a:pt x="516696" y="0"/>
                </a:lnTo>
                <a:lnTo>
                  <a:pt x="258348" y="299481"/>
                </a:lnTo>
                <a:close/>
              </a:path>
            </a:pathLst>
          </a:custGeom>
          <a:solidFill>
            <a:srgbClr val="FF1B2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0" name="Google Shape;140;p3"/>
          <p:cNvSpPr/>
          <p:nvPr/>
        </p:nvSpPr>
        <p:spPr>
          <a:xfrm>
            <a:off x="8029342" y="2847280"/>
            <a:ext cx="516890" cy="299720"/>
          </a:xfrm>
          <a:custGeom>
            <a:rect b="b" l="l" r="r" t="t"/>
            <a:pathLst>
              <a:path extrusionOk="0" h="299720" w="516890">
                <a:moveTo>
                  <a:pt x="258348" y="299481"/>
                </a:moveTo>
                <a:lnTo>
                  <a:pt x="0" y="0"/>
                </a:lnTo>
                <a:lnTo>
                  <a:pt x="516696" y="0"/>
                </a:lnTo>
                <a:lnTo>
                  <a:pt x="258348" y="299481"/>
                </a:lnTo>
                <a:close/>
              </a:path>
            </a:pathLst>
          </a:custGeom>
          <a:solidFill>
            <a:srgbClr val="FF1B2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1" name="Google Shape;141;p3"/>
          <p:cNvSpPr/>
          <p:nvPr/>
        </p:nvSpPr>
        <p:spPr>
          <a:xfrm>
            <a:off x="4752282" y="2847280"/>
            <a:ext cx="516890" cy="299720"/>
          </a:xfrm>
          <a:custGeom>
            <a:rect b="b" l="l" r="r" t="t"/>
            <a:pathLst>
              <a:path extrusionOk="0" h="299720" w="516890">
                <a:moveTo>
                  <a:pt x="258348" y="299481"/>
                </a:moveTo>
                <a:lnTo>
                  <a:pt x="0" y="0"/>
                </a:lnTo>
                <a:lnTo>
                  <a:pt x="516696" y="0"/>
                </a:lnTo>
                <a:lnTo>
                  <a:pt x="258348" y="299481"/>
                </a:lnTo>
                <a:close/>
              </a:path>
            </a:pathLst>
          </a:custGeom>
          <a:solidFill>
            <a:srgbClr val="FF1B2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2" name="Google Shape;142;p3"/>
          <p:cNvSpPr/>
          <p:nvPr/>
        </p:nvSpPr>
        <p:spPr>
          <a:xfrm>
            <a:off x="1637071" y="2847280"/>
            <a:ext cx="516890" cy="299720"/>
          </a:xfrm>
          <a:custGeom>
            <a:rect b="b" l="l" r="r" t="t"/>
            <a:pathLst>
              <a:path extrusionOk="0" h="299720" w="516890">
                <a:moveTo>
                  <a:pt x="258348" y="299481"/>
                </a:moveTo>
                <a:lnTo>
                  <a:pt x="0" y="0"/>
                </a:lnTo>
                <a:lnTo>
                  <a:pt x="516696" y="0"/>
                </a:lnTo>
                <a:lnTo>
                  <a:pt x="258348" y="299481"/>
                </a:lnTo>
                <a:close/>
              </a:path>
            </a:pathLst>
          </a:custGeom>
          <a:solidFill>
            <a:srgbClr val="FF1B2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nvGrpSpPr>
          <p:cNvPr id="143" name="Google Shape;143;p3"/>
          <p:cNvGrpSpPr/>
          <p:nvPr/>
        </p:nvGrpSpPr>
        <p:grpSpPr>
          <a:xfrm>
            <a:off x="4385888" y="3371501"/>
            <a:ext cx="1746536" cy="1773562"/>
            <a:chOff x="1599983" y="1766707"/>
            <a:chExt cx="1128347" cy="1773562"/>
          </a:xfrm>
        </p:grpSpPr>
        <p:sp>
          <p:nvSpPr>
            <p:cNvPr id="144" name="Google Shape;144;p3"/>
            <p:cNvSpPr txBox="1"/>
            <p:nvPr/>
          </p:nvSpPr>
          <p:spPr>
            <a:xfrm>
              <a:off x="1599983" y="1970609"/>
              <a:ext cx="1018432" cy="15696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2400">
                <a:solidFill>
                  <a:srgbClr val="243255"/>
                </a:solidFill>
                <a:latin typeface="Calibri"/>
                <a:ea typeface="Calibri"/>
                <a:cs typeface="Calibri"/>
                <a:sym typeface="Calibri"/>
              </a:endParaRPr>
            </a:p>
            <a:p>
              <a:pPr indent="0" lvl="0" marL="0" marR="0" rtl="0" algn="ctr">
                <a:spcBef>
                  <a:spcPts val="0"/>
                </a:spcBef>
                <a:spcAft>
                  <a:spcPts val="0"/>
                </a:spcAft>
                <a:buNone/>
              </a:pPr>
              <a:r>
                <a:rPr b="1" lang="lv-LV" sz="2400">
                  <a:solidFill>
                    <a:srgbClr val="243255"/>
                  </a:solidFill>
                  <a:latin typeface="Calibri"/>
                  <a:ea typeface="Calibri"/>
                  <a:cs typeface="Calibri"/>
                  <a:sym typeface="Calibri"/>
                </a:rPr>
                <a:t>IKT: komandas darbs</a:t>
              </a:r>
              <a:endParaRPr b="1" sz="2800">
                <a:solidFill>
                  <a:schemeClr val="dk1"/>
                </a:solidFill>
                <a:latin typeface="Calibri"/>
                <a:ea typeface="Calibri"/>
                <a:cs typeface="Calibri"/>
                <a:sym typeface="Calibri"/>
              </a:endParaRPr>
            </a:p>
          </p:txBody>
        </p:sp>
        <p:sp>
          <p:nvSpPr>
            <p:cNvPr id="145" name="Google Shape;145;p3"/>
            <p:cNvSpPr txBox="1"/>
            <p:nvPr/>
          </p:nvSpPr>
          <p:spPr>
            <a:xfrm>
              <a:off x="1704484" y="1766707"/>
              <a:ext cx="1023846" cy="523220"/>
            </a:xfrm>
            <a:prstGeom prst="rect">
              <a:avLst/>
            </a:prstGeom>
            <a:noFill/>
            <a:ln>
              <a:noFill/>
            </a:ln>
          </p:spPr>
          <p:txBody>
            <a:bodyPr anchorCtr="0" anchor="t" bIns="45700" lIns="108000" spcFirstLastPara="1" rIns="108000" wrap="square" tIns="45700">
              <a:spAutoFit/>
            </a:bodyPr>
            <a:lstStyle/>
            <a:p>
              <a:pPr indent="0" lvl="0" marL="0" marR="0" rtl="0" algn="l">
                <a:spcBef>
                  <a:spcPts val="0"/>
                </a:spcBef>
                <a:spcAft>
                  <a:spcPts val="0"/>
                </a:spcAft>
                <a:buNone/>
              </a:pPr>
              <a:r>
                <a:rPr b="1" lang="lv-LV" sz="2800">
                  <a:solidFill>
                    <a:srgbClr val="243255"/>
                  </a:solidFill>
                  <a:latin typeface="Calibri"/>
                  <a:ea typeface="Calibri"/>
                  <a:cs typeface="Calibri"/>
                  <a:sym typeface="Calibri"/>
                </a:rPr>
                <a:t>1. nodaļa</a:t>
              </a:r>
              <a:endParaRPr b="1" sz="2800">
                <a:solidFill>
                  <a:srgbClr val="243255"/>
                </a:solidFill>
                <a:latin typeface="Calibri"/>
                <a:ea typeface="Calibri"/>
                <a:cs typeface="Calibri"/>
                <a:sym typeface="Calibri"/>
              </a:endParaRPr>
            </a:p>
          </p:txBody>
        </p:sp>
      </p:grpSp>
      <p:grpSp>
        <p:nvGrpSpPr>
          <p:cNvPr id="146" name="Google Shape;146;p3"/>
          <p:cNvGrpSpPr/>
          <p:nvPr/>
        </p:nvGrpSpPr>
        <p:grpSpPr>
          <a:xfrm>
            <a:off x="6759025" y="3371501"/>
            <a:ext cx="3518053" cy="2200602"/>
            <a:chOff x="985870" y="1766707"/>
            <a:chExt cx="2272833" cy="2200602"/>
          </a:xfrm>
        </p:grpSpPr>
        <p:sp>
          <p:nvSpPr>
            <p:cNvPr id="147" name="Google Shape;147;p3"/>
            <p:cNvSpPr txBox="1"/>
            <p:nvPr/>
          </p:nvSpPr>
          <p:spPr>
            <a:xfrm>
              <a:off x="985870" y="2028317"/>
              <a:ext cx="1900125" cy="19389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2400">
                <a:solidFill>
                  <a:srgbClr val="243255"/>
                </a:solidFill>
                <a:latin typeface="Calibri"/>
                <a:ea typeface="Calibri"/>
                <a:cs typeface="Calibri"/>
                <a:sym typeface="Calibri"/>
              </a:endParaRPr>
            </a:p>
            <a:p>
              <a:pPr indent="0" lvl="0" marL="228600" marR="0" rtl="0" algn="ctr">
                <a:spcBef>
                  <a:spcPts val="0"/>
                </a:spcBef>
                <a:spcAft>
                  <a:spcPts val="0"/>
                </a:spcAft>
                <a:buNone/>
              </a:pPr>
              <a:r>
                <a:rPr b="1" lang="lv-LV" sz="2400">
                  <a:solidFill>
                    <a:srgbClr val="243255"/>
                  </a:solidFill>
                  <a:latin typeface="Calibri"/>
                  <a:ea typeface="Calibri"/>
                  <a:cs typeface="Calibri"/>
                  <a:sym typeface="Calibri"/>
                </a:rPr>
                <a:t>IKT darbam ar grupām, sadarbībai un citu koordinēšanai</a:t>
              </a:r>
              <a:endParaRPr b="1" sz="2400">
                <a:solidFill>
                  <a:schemeClr val="dk1"/>
                </a:solidFill>
                <a:latin typeface="Times New Roman"/>
                <a:ea typeface="Times New Roman"/>
                <a:cs typeface="Times New Roman"/>
                <a:sym typeface="Times New Roman"/>
              </a:endParaRPr>
            </a:p>
          </p:txBody>
        </p:sp>
        <p:sp>
          <p:nvSpPr>
            <p:cNvPr id="148" name="Google Shape;148;p3"/>
            <p:cNvSpPr txBox="1"/>
            <p:nvPr/>
          </p:nvSpPr>
          <p:spPr>
            <a:xfrm>
              <a:off x="1360517" y="1766707"/>
              <a:ext cx="1898186" cy="523220"/>
            </a:xfrm>
            <a:prstGeom prst="rect">
              <a:avLst/>
            </a:prstGeom>
            <a:noFill/>
            <a:ln>
              <a:noFill/>
            </a:ln>
          </p:spPr>
          <p:txBody>
            <a:bodyPr anchorCtr="0" anchor="t" bIns="45700" lIns="108000" spcFirstLastPara="1" rIns="108000" wrap="square" tIns="45700">
              <a:spAutoFit/>
            </a:bodyPr>
            <a:lstStyle/>
            <a:p>
              <a:pPr indent="0" lvl="0" marL="0" marR="0" rtl="0" algn="l">
                <a:spcBef>
                  <a:spcPts val="0"/>
                </a:spcBef>
                <a:spcAft>
                  <a:spcPts val="0"/>
                </a:spcAft>
                <a:buNone/>
              </a:pPr>
              <a:r>
                <a:rPr b="1" lang="lv-LV" sz="2800">
                  <a:solidFill>
                    <a:srgbClr val="243255"/>
                  </a:solidFill>
                  <a:latin typeface="Calibri"/>
                  <a:ea typeface="Calibri"/>
                  <a:cs typeface="Calibri"/>
                  <a:sym typeface="Calibri"/>
                </a:rPr>
                <a:t>1.1. apakšnodaļa</a:t>
              </a:r>
              <a:endParaRPr b="1" sz="2800">
                <a:solidFill>
                  <a:srgbClr val="243255"/>
                </a:solidFill>
                <a:latin typeface="Calibri"/>
                <a:ea typeface="Calibri"/>
                <a:cs typeface="Calibri"/>
                <a:sym typeface="Calibri"/>
              </a:endParaRPr>
            </a:p>
          </p:txBody>
        </p:sp>
      </p:grpSp>
      <p:grpSp>
        <p:nvGrpSpPr>
          <p:cNvPr id="149" name="Google Shape;149;p3"/>
          <p:cNvGrpSpPr/>
          <p:nvPr/>
        </p:nvGrpSpPr>
        <p:grpSpPr>
          <a:xfrm>
            <a:off x="10959583" y="3325334"/>
            <a:ext cx="2628278" cy="2529237"/>
            <a:chOff x="1331776" y="1766707"/>
            <a:chExt cx="1697995" cy="2529237"/>
          </a:xfrm>
        </p:grpSpPr>
        <p:sp>
          <p:nvSpPr>
            <p:cNvPr id="150" name="Google Shape;150;p3"/>
            <p:cNvSpPr txBox="1"/>
            <p:nvPr/>
          </p:nvSpPr>
          <p:spPr>
            <a:xfrm>
              <a:off x="1331776" y="1987620"/>
              <a:ext cx="1697995" cy="230832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2400">
                <a:solidFill>
                  <a:srgbClr val="243255"/>
                </a:solidFill>
                <a:latin typeface="Calibri"/>
                <a:ea typeface="Calibri"/>
                <a:cs typeface="Calibri"/>
                <a:sym typeface="Calibri"/>
              </a:endParaRPr>
            </a:p>
            <a:p>
              <a:pPr indent="0" lvl="0" marL="0" marR="0" rtl="0" algn="ctr">
                <a:spcBef>
                  <a:spcPts val="0"/>
                </a:spcBef>
                <a:spcAft>
                  <a:spcPts val="0"/>
                </a:spcAft>
                <a:buNone/>
              </a:pPr>
              <a:r>
                <a:rPr b="1" lang="lv-LV" sz="2400">
                  <a:solidFill>
                    <a:srgbClr val="243255"/>
                  </a:solidFill>
                  <a:latin typeface="Calibri"/>
                  <a:ea typeface="Calibri"/>
                  <a:cs typeface="Calibri"/>
                  <a:sym typeface="Calibri"/>
                </a:rPr>
                <a:t>Komandas darbs un koordinācijas jautājumi, izmantojot IKT rīkus nav padomus, kā radoši uzlabot.</a:t>
              </a:r>
              <a:endParaRPr b="1" sz="2800">
                <a:solidFill>
                  <a:schemeClr val="dk1"/>
                </a:solidFill>
                <a:latin typeface="Calibri"/>
                <a:ea typeface="Calibri"/>
                <a:cs typeface="Calibri"/>
                <a:sym typeface="Calibri"/>
              </a:endParaRPr>
            </a:p>
          </p:txBody>
        </p:sp>
        <p:sp>
          <p:nvSpPr>
            <p:cNvPr id="151" name="Google Shape;151;p3"/>
            <p:cNvSpPr txBox="1"/>
            <p:nvPr/>
          </p:nvSpPr>
          <p:spPr>
            <a:xfrm>
              <a:off x="1704484" y="1766707"/>
              <a:ext cx="1023846" cy="523220"/>
            </a:xfrm>
            <a:prstGeom prst="rect">
              <a:avLst/>
            </a:prstGeom>
            <a:noFill/>
            <a:ln>
              <a:noFill/>
            </a:ln>
          </p:spPr>
          <p:txBody>
            <a:bodyPr anchorCtr="0" anchor="t" bIns="45700" lIns="108000" spcFirstLastPara="1" rIns="108000" wrap="square" tIns="45700">
              <a:spAutoFit/>
            </a:bodyPr>
            <a:lstStyle/>
            <a:p>
              <a:pPr indent="0" lvl="0" marL="0" marR="0" rtl="0" algn="l">
                <a:spcBef>
                  <a:spcPts val="0"/>
                </a:spcBef>
                <a:spcAft>
                  <a:spcPts val="0"/>
                </a:spcAft>
                <a:buNone/>
              </a:pPr>
              <a:r>
                <a:rPr b="1" lang="lv-LV" sz="2800">
                  <a:solidFill>
                    <a:srgbClr val="243255"/>
                  </a:solidFill>
                  <a:latin typeface="Calibri"/>
                  <a:ea typeface="Calibri"/>
                  <a:cs typeface="Calibri"/>
                  <a:sym typeface="Calibri"/>
                </a:rPr>
                <a:t>2. nodaļa</a:t>
              </a:r>
              <a:endParaRPr b="1" sz="2800">
                <a:solidFill>
                  <a:srgbClr val="243255"/>
                </a:solidFill>
                <a:latin typeface="Calibri"/>
                <a:ea typeface="Calibri"/>
                <a:cs typeface="Calibri"/>
                <a:sym typeface="Calibri"/>
              </a:endParaRPr>
            </a:p>
          </p:txBody>
        </p:sp>
      </p:grpSp>
      <p:grpSp>
        <p:nvGrpSpPr>
          <p:cNvPr id="152" name="Google Shape;152;p3"/>
          <p:cNvGrpSpPr/>
          <p:nvPr/>
        </p:nvGrpSpPr>
        <p:grpSpPr>
          <a:xfrm>
            <a:off x="14828086" y="3313793"/>
            <a:ext cx="2363977" cy="1802114"/>
            <a:chOff x="1241452" y="1765085"/>
            <a:chExt cx="1527244" cy="1802114"/>
          </a:xfrm>
        </p:grpSpPr>
        <p:sp>
          <p:nvSpPr>
            <p:cNvPr id="153" name="Google Shape;153;p3"/>
            <p:cNvSpPr txBox="1"/>
            <p:nvPr/>
          </p:nvSpPr>
          <p:spPr>
            <a:xfrm>
              <a:off x="1241452" y="1997539"/>
              <a:ext cx="1527244" cy="15696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2400">
                <a:solidFill>
                  <a:srgbClr val="243255"/>
                </a:solidFill>
                <a:latin typeface="Calibri"/>
                <a:ea typeface="Calibri"/>
                <a:cs typeface="Calibri"/>
                <a:sym typeface="Calibri"/>
              </a:endParaRPr>
            </a:p>
            <a:p>
              <a:pPr indent="0" lvl="0" marL="0" marR="0" rtl="0" algn="ctr">
                <a:spcBef>
                  <a:spcPts val="0"/>
                </a:spcBef>
                <a:spcAft>
                  <a:spcPts val="0"/>
                </a:spcAft>
                <a:buNone/>
              </a:pPr>
              <a:r>
                <a:rPr b="1" lang="lv-LV" sz="2400">
                  <a:solidFill>
                    <a:srgbClr val="243255"/>
                  </a:solidFill>
                  <a:latin typeface="Calibri"/>
                  <a:ea typeface="Calibri"/>
                  <a:cs typeface="Calibri"/>
                  <a:sym typeface="Calibri"/>
                </a:rPr>
                <a:t>Etiķetes koordinācijas un saziņas padomi</a:t>
              </a:r>
              <a:endParaRPr b="1" sz="2800">
                <a:solidFill>
                  <a:schemeClr val="dk1"/>
                </a:solidFill>
                <a:latin typeface="Calibri"/>
                <a:ea typeface="Calibri"/>
                <a:cs typeface="Calibri"/>
                <a:sym typeface="Calibri"/>
              </a:endParaRPr>
            </a:p>
          </p:txBody>
        </p:sp>
        <p:sp>
          <p:nvSpPr>
            <p:cNvPr id="154" name="Google Shape;154;p3"/>
            <p:cNvSpPr txBox="1"/>
            <p:nvPr/>
          </p:nvSpPr>
          <p:spPr>
            <a:xfrm>
              <a:off x="1380095" y="1765085"/>
              <a:ext cx="1249958" cy="523220"/>
            </a:xfrm>
            <a:prstGeom prst="rect">
              <a:avLst/>
            </a:prstGeom>
            <a:noFill/>
            <a:ln>
              <a:noFill/>
            </a:ln>
          </p:spPr>
          <p:txBody>
            <a:bodyPr anchorCtr="0" anchor="t" bIns="45700" lIns="108000" spcFirstLastPara="1" rIns="108000" wrap="square" tIns="45700">
              <a:spAutoFit/>
            </a:bodyPr>
            <a:lstStyle/>
            <a:p>
              <a:pPr indent="0" lvl="0" marL="0" marR="0" rtl="0" algn="l">
                <a:spcBef>
                  <a:spcPts val="0"/>
                </a:spcBef>
                <a:spcAft>
                  <a:spcPts val="0"/>
                </a:spcAft>
                <a:buNone/>
              </a:pPr>
              <a:r>
                <a:rPr b="1" lang="lv-LV" sz="2800">
                  <a:solidFill>
                    <a:srgbClr val="243255"/>
                  </a:solidFill>
                  <a:latin typeface="Calibri"/>
                  <a:ea typeface="Calibri"/>
                  <a:cs typeface="Calibri"/>
                  <a:sym typeface="Calibri"/>
                </a:rPr>
                <a:t>2.1. nodaļa</a:t>
              </a:r>
              <a:endParaRPr b="1" sz="2800">
                <a:solidFill>
                  <a:srgbClr val="243255"/>
                </a:solidFill>
                <a:latin typeface="Calibri"/>
                <a:ea typeface="Calibri"/>
                <a:cs typeface="Calibri"/>
                <a:sym typeface="Calibri"/>
              </a:endParaRPr>
            </a:p>
          </p:txBody>
        </p:sp>
      </p:grpSp>
      <p:grpSp>
        <p:nvGrpSpPr>
          <p:cNvPr id="155" name="Google Shape;155;p3"/>
          <p:cNvGrpSpPr/>
          <p:nvPr/>
        </p:nvGrpSpPr>
        <p:grpSpPr>
          <a:xfrm>
            <a:off x="808427" y="3325334"/>
            <a:ext cx="2200820" cy="1790573"/>
            <a:chOff x="1306494" y="1766707"/>
            <a:chExt cx="1421836" cy="1790573"/>
          </a:xfrm>
        </p:grpSpPr>
        <p:sp>
          <p:nvSpPr>
            <p:cNvPr id="156" name="Google Shape;156;p3"/>
            <p:cNvSpPr txBox="1"/>
            <p:nvPr/>
          </p:nvSpPr>
          <p:spPr>
            <a:xfrm>
              <a:off x="1306494" y="1987620"/>
              <a:ext cx="1310953" cy="15696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2400">
                <a:solidFill>
                  <a:srgbClr val="243255"/>
                </a:solidFill>
                <a:latin typeface="Calibri"/>
                <a:ea typeface="Calibri"/>
                <a:cs typeface="Calibri"/>
                <a:sym typeface="Calibri"/>
              </a:endParaRPr>
            </a:p>
            <a:p>
              <a:pPr indent="0" lvl="0" marL="228600" marR="0" rtl="0" algn="ctr">
                <a:spcBef>
                  <a:spcPts val="0"/>
                </a:spcBef>
                <a:spcAft>
                  <a:spcPts val="0"/>
                </a:spcAft>
                <a:buNone/>
              </a:pPr>
              <a:r>
                <a:rPr b="1" lang="lv-LV" sz="2400">
                  <a:solidFill>
                    <a:srgbClr val="243255"/>
                  </a:solidFill>
                  <a:latin typeface="Calibri"/>
                  <a:ea typeface="Calibri"/>
                  <a:cs typeface="Calibri"/>
                  <a:sym typeface="Calibri"/>
                </a:rPr>
                <a:t>Komandas darbs, izmantojot IKT rīkus</a:t>
              </a:r>
              <a:endParaRPr b="1" sz="2400">
                <a:solidFill>
                  <a:schemeClr val="dk1"/>
                </a:solidFill>
                <a:latin typeface="Times New Roman"/>
                <a:ea typeface="Times New Roman"/>
                <a:cs typeface="Times New Roman"/>
                <a:sym typeface="Times New Roman"/>
              </a:endParaRPr>
            </a:p>
          </p:txBody>
        </p:sp>
        <p:sp>
          <p:nvSpPr>
            <p:cNvPr id="157" name="Google Shape;157;p3"/>
            <p:cNvSpPr txBox="1"/>
            <p:nvPr/>
          </p:nvSpPr>
          <p:spPr>
            <a:xfrm>
              <a:off x="1704484" y="1766707"/>
              <a:ext cx="1023846" cy="523220"/>
            </a:xfrm>
            <a:prstGeom prst="rect">
              <a:avLst/>
            </a:prstGeom>
            <a:noFill/>
            <a:ln>
              <a:noFill/>
            </a:ln>
          </p:spPr>
          <p:txBody>
            <a:bodyPr anchorCtr="0" anchor="t" bIns="45700" lIns="108000" spcFirstLastPara="1" rIns="108000" wrap="square" tIns="45700">
              <a:spAutoFit/>
            </a:bodyPr>
            <a:lstStyle/>
            <a:p>
              <a:pPr indent="0" lvl="0" marL="0" marR="0" rtl="0" algn="l">
                <a:spcBef>
                  <a:spcPts val="0"/>
                </a:spcBef>
                <a:spcAft>
                  <a:spcPts val="0"/>
                </a:spcAft>
                <a:buNone/>
              </a:pPr>
              <a:r>
                <a:rPr b="1" lang="lv-LV" sz="2800">
                  <a:solidFill>
                    <a:srgbClr val="243255"/>
                  </a:solidFill>
                  <a:latin typeface="Calibri"/>
                  <a:ea typeface="Calibri"/>
                  <a:cs typeface="Calibri"/>
                  <a:sym typeface="Calibri"/>
                </a:rPr>
                <a:t>2. kurss</a:t>
              </a:r>
              <a:endParaRPr b="1" sz="2800">
                <a:solidFill>
                  <a:srgbClr val="243255"/>
                </a:solidFill>
                <a:latin typeface="Calibri"/>
                <a:ea typeface="Calibri"/>
                <a:cs typeface="Calibri"/>
                <a:sym typeface="Calibri"/>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33"/>
                                        </p:tgtEl>
                                        <p:attrNameLst>
                                          <p:attrName>style.visibility</p:attrName>
                                        </p:attrNameLst>
                                      </p:cBhvr>
                                      <p:to>
                                        <p:strVal val="visible"/>
                                      </p:to>
                                    </p:set>
                                    <p:animEffect filter="fade" transition="in">
                                      <p:cBhvr>
                                        <p:cTn dur="500"/>
                                        <p:tgtEl>
                                          <p:spTgt spid="133"/>
                                        </p:tgtEl>
                                      </p:cBhvr>
                                    </p:animEffect>
                                  </p:childTnLst>
                                </p:cTn>
                              </p:par>
                            </p:childTnLst>
                          </p:cTn>
                        </p:par>
                        <p:par>
                          <p:cTn fill="hold">
                            <p:stCondLst>
                              <p:cond delay="500"/>
                            </p:stCondLst>
                            <p:childTnLst>
                              <p:par>
                                <p:cTn fill="hold" nodeType="afterEffect" presetClass="entr" presetID="2" presetSubtype="4">
                                  <p:stCondLst>
                                    <p:cond delay="0"/>
                                  </p:stCondLst>
                                  <p:childTnLst>
                                    <p:set>
                                      <p:cBhvr>
                                        <p:cTn dur="1" fill="hold">
                                          <p:stCondLst>
                                            <p:cond delay="0"/>
                                          </p:stCondLst>
                                        </p:cTn>
                                        <p:tgtEl>
                                          <p:spTgt spid="132"/>
                                        </p:tgtEl>
                                        <p:attrNameLst>
                                          <p:attrName>style.visibility</p:attrName>
                                        </p:attrNameLst>
                                      </p:cBhvr>
                                      <p:to>
                                        <p:strVal val="visible"/>
                                      </p:to>
                                    </p:set>
                                    <p:anim calcmode="lin" valueType="num">
                                      <p:cBhvr additive="base">
                                        <p:cTn dur="500"/>
                                        <p:tgtEl>
                                          <p:spTgt spid="132"/>
                                        </p:tgtEl>
                                        <p:attrNameLst>
                                          <p:attrName>ppt_y</p:attrName>
                                        </p:attrNameLst>
                                      </p:cBhvr>
                                      <p:tavLst>
                                        <p:tav fmla="" tm="0">
                                          <p:val>
                                            <p:strVal val="#ppt_y+1"/>
                                          </p:val>
                                        </p:tav>
                                        <p:tav fmla="" tm="100000">
                                          <p:val>
                                            <p:strVal val="#ppt_y"/>
                                          </p:val>
                                        </p:tav>
                                      </p:tavLst>
                                    </p:anim>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38"/>
                                        </p:tgtEl>
                                        <p:attrNameLst>
                                          <p:attrName>style.visibility</p:attrName>
                                        </p:attrNameLst>
                                      </p:cBhvr>
                                      <p:to>
                                        <p:strVal val="visible"/>
                                      </p:to>
                                    </p:set>
                                    <p:animEffect filter="fade" transition="in">
                                      <p:cBhvr>
                                        <p:cTn dur="500"/>
                                        <p:tgtEl>
                                          <p:spTgt spid="13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2"/>
                                        </p:tgtEl>
                                        <p:attrNameLst>
                                          <p:attrName>style.visibility</p:attrName>
                                        </p:attrNameLst>
                                      </p:cBhvr>
                                      <p:to>
                                        <p:strVal val="visible"/>
                                      </p:to>
                                    </p:set>
                                    <p:anim calcmode="lin" valueType="num">
                                      <p:cBhvr additive="base">
                                        <p:cTn dur="500"/>
                                        <p:tgtEl>
                                          <p:spTgt spid="142"/>
                                        </p:tgtEl>
                                        <p:attrNameLst>
                                          <p:attrName>ppt_y</p:attrName>
                                        </p:attrNameLst>
                                      </p:cBhvr>
                                      <p:tavLst>
                                        <p:tav fmla="" tm="0">
                                          <p:val>
                                            <p:strVal val="#ppt_y+1"/>
                                          </p:val>
                                        </p:tav>
                                        <p:tav fmla="" tm="100000">
                                          <p:val>
                                            <p:strVal val="#ppt_y"/>
                                          </p:val>
                                        </p:tav>
                                      </p:tavLst>
                                    </p:anim>
                                  </p:childTnLst>
                                </p:cTn>
                              </p:par>
                              <p:par>
                                <p:cTn fill="hold" nodeType="withEffect" presetClass="entr" presetID="10" presetSubtype="0">
                                  <p:stCondLst>
                                    <p:cond delay="0"/>
                                  </p:stCondLst>
                                  <p:childTnLst>
                                    <p:set>
                                      <p:cBhvr>
                                        <p:cTn dur="1" fill="hold">
                                          <p:stCondLst>
                                            <p:cond delay="0"/>
                                          </p:stCondLst>
                                        </p:cTn>
                                        <p:tgtEl>
                                          <p:spTgt spid="155"/>
                                        </p:tgtEl>
                                        <p:attrNameLst>
                                          <p:attrName>style.visibility</p:attrName>
                                        </p:attrNameLst>
                                      </p:cBhvr>
                                      <p:to>
                                        <p:strVal val="visible"/>
                                      </p:to>
                                    </p:set>
                                    <p:animEffect filter="fade" transition="in">
                                      <p:cBhvr>
                                        <p:cTn dur="500"/>
                                        <p:tgtEl>
                                          <p:spTgt spid="1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1"/>
                                        </p:tgtEl>
                                        <p:attrNameLst>
                                          <p:attrName>style.visibility</p:attrName>
                                        </p:attrNameLst>
                                      </p:cBhvr>
                                      <p:to>
                                        <p:strVal val="visible"/>
                                      </p:to>
                                    </p:set>
                                    <p:anim calcmode="lin" valueType="num">
                                      <p:cBhvr additive="base">
                                        <p:cTn dur="500"/>
                                        <p:tgtEl>
                                          <p:spTgt spid="141"/>
                                        </p:tgtEl>
                                        <p:attrNameLst>
                                          <p:attrName>ppt_y</p:attrName>
                                        </p:attrNameLst>
                                      </p:cBhvr>
                                      <p:tavLst>
                                        <p:tav fmla="" tm="0">
                                          <p:val>
                                            <p:strVal val="#ppt_y+1"/>
                                          </p:val>
                                        </p:tav>
                                        <p:tav fmla="" tm="100000">
                                          <p:val>
                                            <p:strVal val="#ppt_y"/>
                                          </p:val>
                                        </p:tav>
                                      </p:tavLst>
                                    </p:anim>
                                  </p:childTnLst>
                                </p:cTn>
                              </p:par>
                              <p:par>
                                <p:cTn fill="hold" nodeType="withEffect" presetClass="entr" presetID="10" presetSubtype="0">
                                  <p:stCondLst>
                                    <p:cond delay="0"/>
                                  </p:stCondLst>
                                  <p:childTnLst>
                                    <p:set>
                                      <p:cBhvr>
                                        <p:cTn dur="1" fill="hold">
                                          <p:stCondLst>
                                            <p:cond delay="0"/>
                                          </p:stCondLst>
                                        </p:cTn>
                                        <p:tgtEl>
                                          <p:spTgt spid="143"/>
                                        </p:tgtEl>
                                        <p:attrNameLst>
                                          <p:attrName>style.visibility</p:attrName>
                                        </p:attrNameLst>
                                      </p:cBhvr>
                                      <p:to>
                                        <p:strVal val="visible"/>
                                      </p:to>
                                    </p:set>
                                    <p:animEffect filter="fade" transition="in">
                                      <p:cBhvr>
                                        <p:cTn dur="500"/>
                                        <p:tgtEl>
                                          <p:spTgt spid="143"/>
                                        </p:tgtEl>
                                      </p:cBhvr>
                                    </p:animEffect>
                                  </p:childTnLst>
                                </p:cTn>
                              </p:par>
                              <p:par>
                                <p:cTn fill="hold" nodeType="withEffect" presetClass="entr" presetID="2" presetSubtype="4">
                                  <p:stCondLst>
                                    <p:cond delay="0"/>
                                  </p:stCondLst>
                                  <p:childTnLst>
                                    <p:set>
                                      <p:cBhvr>
                                        <p:cTn dur="1" fill="hold">
                                          <p:stCondLst>
                                            <p:cond delay="0"/>
                                          </p:stCondLst>
                                        </p:cTn>
                                        <p:tgtEl>
                                          <p:spTgt spid="140"/>
                                        </p:tgtEl>
                                        <p:attrNameLst>
                                          <p:attrName>style.visibility</p:attrName>
                                        </p:attrNameLst>
                                      </p:cBhvr>
                                      <p:to>
                                        <p:strVal val="visible"/>
                                      </p:to>
                                    </p:set>
                                    <p:anim calcmode="lin" valueType="num">
                                      <p:cBhvr additive="base">
                                        <p:cTn dur="500"/>
                                        <p:tgtEl>
                                          <p:spTgt spid="140"/>
                                        </p:tgtEl>
                                        <p:attrNameLst>
                                          <p:attrName>ppt_y</p:attrName>
                                        </p:attrNameLst>
                                      </p:cBhvr>
                                      <p:tavLst>
                                        <p:tav fmla="" tm="0">
                                          <p:val>
                                            <p:strVal val="#ppt_y+1"/>
                                          </p:val>
                                        </p:tav>
                                        <p:tav fmla="" tm="100000">
                                          <p:val>
                                            <p:strVal val="#ppt_y"/>
                                          </p:val>
                                        </p:tav>
                                      </p:tavLst>
                                    </p:anim>
                                  </p:childTnLst>
                                </p:cTn>
                              </p:par>
                              <p:par>
                                <p:cTn fill="hold" nodeType="withEffect" presetClass="entr" presetID="10" presetSubtype="0">
                                  <p:stCondLst>
                                    <p:cond delay="0"/>
                                  </p:stCondLst>
                                  <p:childTnLst>
                                    <p:set>
                                      <p:cBhvr>
                                        <p:cTn dur="1" fill="hold">
                                          <p:stCondLst>
                                            <p:cond delay="0"/>
                                          </p:stCondLst>
                                        </p:cTn>
                                        <p:tgtEl>
                                          <p:spTgt spid="146"/>
                                        </p:tgtEl>
                                        <p:attrNameLst>
                                          <p:attrName>style.visibility</p:attrName>
                                        </p:attrNameLst>
                                      </p:cBhvr>
                                      <p:to>
                                        <p:strVal val="visible"/>
                                      </p:to>
                                    </p:set>
                                    <p:animEffect filter="fade" transition="in">
                                      <p:cBhvr>
                                        <p:cTn dur="500"/>
                                        <p:tgtEl>
                                          <p:spTgt spid="146"/>
                                        </p:tgtEl>
                                      </p:cBhvr>
                                    </p:animEffect>
                                  </p:childTnLst>
                                </p:cTn>
                              </p:par>
                              <p:par>
                                <p:cTn fill="hold" nodeType="withEffect" presetClass="entr" presetID="2" presetSubtype="4">
                                  <p:stCondLst>
                                    <p:cond delay="0"/>
                                  </p:stCondLst>
                                  <p:childTnLst>
                                    <p:set>
                                      <p:cBhvr>
                                        <p:cTn dur="1" fill="hold">
                                          <p:stCondLst>
                                            <p:cond delay="0"/>
                                          </p:stCondLst>
                                        </p:cTn>
                                        <p:tgtEl>
                                          <p:spTgt spid="139"/>
                                        </p:tgtEl>
                                        <p:attrNameLst>
                                          <p:attrName>style.visibility</p:attrName>
                                        </p:attrNameLst>
                                      </p:cBhvr>
                                      <p:to>
                                        <p:strVal val="visible"/>
                                      </p:to>
                                    </p:set>
                                    <p:anim calcmode="lin" valueType="num">
                                      <p:cBhvr additive="base">
                                        <p:cTn dur="500"/>
                                        <p:tgtEl>
                                          <p:spTgt spid="139"/>
                                        </p:tgtEl>
                                        <p:attrNameLst>
                                          <p:attrName>ppt_y</p:attrName>
                                        </p:attrNameLst>
                                      </p:cBhvr>
                                      <p:tavLst>
                                        <p:tav fmla="" tm="0">
                                          <p:val>
                                            <p:strVal val="#ppt_y+1"/>
                                          </p:val>
                                        </p:tav>
                                        <p:tav fmla="" tm="100000">
                                          <p:val>
                                            <p:strVal val="#ppt_y"/>
                                          </p:val>
                                        </p:tav>
                                      </p:tavLst>
                                    </p:anim>
                                  </p:childTnLst>
                                </p:cTn>
                              </p:par>
                              <p:par>
                                <p:cTn fill="hold" nodeType="withEffect" presetClass="entr" presetID="10" presetSubtype="0">
                                  <p:stCondLst>
                                    <p:cond delay="0"/>
                                  </p:stCondLst>
                                  <p:childTnLst>
                                    <p:set>
                                      <p:cBhvr>
                                        <p:cTn dur="1" fill="hold">
                                          <p:stCondLst>
                                            <p:cond delay="0"/>
                                          </p:stCondLst>
                                        </p:cTn>
                                        <p:tgtEl>
                                          <p:spTgt spid="149"/>
                                        </p:tgtEl>
                                        <p:attrNameLst>
                                          <p:attrName>style.visibility</p:attrName>
                                        </p:attrNameLst>
                                      </p:cBhvr>
                                      <p:to>
                                        <p:strVal val="visible"/>
                                      </p:to>
                                    </p:set>
                                    <p:animEffect filter="fade" transition="in">
                                      <p:cBhvr>
                                        <p:cTn dur="500"/>
                                        <p:tgtEl>
                                          <p:spTgt spid="149"/>
                                        </p:tgtEl>
                                      </p:cBhvr>
                                    </p:animEffect>
                                  </p:childTnLst>
                                </p:cTn>
                              </p:par>
                              <p:par>
                                <p:cTn fill="hold" nodeType="withEffect" presetClass="entr" presetID="2" presetSubtype="4">
                                  <p:stCondLst>
                                    <p:cond delay="0"/>
                                  </p:stCondLst>
                                  <p:childTnLst>
                                    <p:set>
                                      <p:cBhvr>
                                        <p:cTn dur="1" fill="hold">
                                          <p:stCondLst>
                                            <p:cond delay="0"/>
                                          </p:stCondLst>
                                        </p:cTn>
                                        <p:tgtEl>
                                          <p:spTgt spid="137"/>
                                        </p:tgtEl>
                                        <p:attrNameLst>
                                          <p:attrName>style.visibility</p:attrName>
                                        </p:attrNameLst>
                                      </p:cBhvr>
                                      <p:to>
                                        <p:strVal val="visible"/>
                                      </p:to>
                                    </p:set>
                                    <p:anim calcmode="lin" valueType="num">
                                      <p:cBhvr additive="base">
                                        <p:cTn dur="500"/>
                                        <p:tgtEl>
                                          <p:spTgt spid="137"/>
                                        </p:tgtEl>
                                        <p:attrNameLst>
                                          <p:attrName>ppt_y</p:attrName>
                                        </p:attrNameLst>
                                      </p:cBhvr>
                                      <p:tavLst>
                                        <p:tav fmla="" tm="0">
                                          <p:val>
                                            <p:strVal val="#ppt_y+1"/>
                                          </p:val>
                                        </p:tav>
                                        <p:tav fmla="" tm="100000">
                                          <p:val>
                                            <p:strVal val="#ppt_y"/>
                                          </p:val>
                                        </p:tav>
                                      </p:tavLst>
                                    </p:anim>
                                  </p:childTnLst>
                                </p:cTn>
                              </p:par>
                              <p:par>
                                <p:cTn fill="hold" nodeType="withEffect" presetClass="entr" presetID="10" presetSubtype="0">
                                  <p:stCondLst>
                                    <p:cond delay="0"/>
                                  </p:stCondLst>
                                  <p:childTnLst>
                                    <p:set>
                                      <p:cBhvr>
                                        <p:cTn dur="1" fill="hold">
                                          <p:stCondLst>
                                            <p:cond delay="0"/>
                                          </p:stCondLst>
                                        </p:cTn>
                                        <p:tgtEl>
                                          <p:spTgt spid="152"/>
                                        </p:tgtEl>
                                        <p:attrNameLst>
                                          <p:attrName>style.visibility</p:attrName>
                                        </p:attrNameLst>
                                      </p:cBhvr>
                                      <p:to>
                                        <p:strVal val="visible"/>
                                      </p:to>
                                    </p:set>
                                    <p:animEffect filter="fade" transition="in">
                                      <p:cBhvr>
                                        <p:cTn dur="500"/>
                                        <p:tgtEl>
                                          <p:spTgt spid="152"/>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31"/>
                                        </p:tgtEl>
                                        <p:attrNameLst>
                                          <p:attrName>style.visibility</p:attrName>
                                        </p:attrNameLst>
                                      </p:cBhvr>
                                      <p:to>
                                        <p:strVal val="visible"/>
                                      </p:to>
                                    </p:set>
                                    <p:animEffect filter="fade" transition="in">
                                      <p:cBhvr>
                                        <p:cTn dur="1000"/>
                                        <p:tgtEl>
                                          <p:spTgt spid="13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pic>
        <p:nvPicPr>
          <p:cNvPr descr="How to help students work more effectively in teams (opinion)" id="163" name="Google Shape;163;p4"/>
          <p:cNvPicPr preferRelativeResize="0"/>
          <p:nvPr/>
        </p:nvPicPr>
        <p:blipFill rotWithShape="1">
          <a:blip r:embed="rId3">
            <a:alphaModFix/>
          </a:blip>
          <a:srcRect b="5479" l="6961" r="6893" t="11964"/>
          <a:stretch/>
        </p:blipFill>
        <p:spPr>
          <a:xfrm>
            <a:off x="10591800" y="3086099"/>
            <a:ext cx="7543800" cy="5257801"/>
          </a:xfrm>
          <a:prstGeom prst="rect">
            <a:avLst/>
          </a:prstGeom>
          <a:noFill/>
          <a:ln>
            <a:noFill/>
          </a:ln>
        </p:spPr>
      </p:pic>
      <p:sp>
        <p:nvSpPr>
          <p:cNvPr id="164" name="Google Shape;164;p4"/>
          <p:cNvSpPr txBox="1"/>
          <p:nvPr/>
        </p:nvSpPr>
        <p:spPr>
          <a:xfrm>
            <a:off x="14554200" y="647700"/>
            <a:ext cx="3297555" cy="751488"/>
          </a:xfrm>
          <a:prstGeom prst="rect">
            <a:avLst/>
          </a:prstGeom>
          <a:noFill/>
          <a:ln>
            <a:noFill/>
          </a:ln>
        </p:spPr>
        <p:txBody>
          <a:bodyPr anchorCtr="0" anchor="t" bIns="0" lIns="0" spcFirstLastPara="1" rIns="0" wrap="square" tIns="12700">
            <a:spAutoFit/>
          </a:bodyPr>
          <a:lstStyle/>
          <a:p>
            <a:pPr indent="0" lvl="0" marL="0" marR="0" rtl="0" algn="l">
              <a:spcBef>
                <a:spcPts val="0"/>
              </a:spcBef>
              <a:spcAft>
                <a:spcPts val="0"/>
              </a:spcAft>
              <a:buNone/>
            </a:pPr>
            <a:r>
              <a:rPr b="1" i="0" lang="lv-LV" sz="4800">
                <a:solidFill>
                  <a:srgbClr val="152D54"/>
                </a:solidFill>
                <a:latin typeface="Calibri"/>
                <a:ea typeface="Calibri"/>
                <a:cs typeface="Calibri"/>
                <a:sym typeface="Calibri"/>
              </a:rPr>
              <a:t>1. nodaļa</a:t>
            </a:r>
            <a:endParaRPr/>
          </a:p>
        </p:txBody>
      </p:sp>
      <p:sp>
        <p:nvSpPr>
          <p:cNvPr id="165" name="Google Shape;165;p4"/>
          <p:cNvSpPr txBox="1"/>
          <p:nvPr/>
        </p:nvSpPr>
        <p:spPr>
          <a:xfrm>
            <a:off x="228600" y="9563100"/>
            <a:ext cx="125730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lv-LV" sz="1400" u="none" strike="noStrike">
                <a:solidFill>
                  <a:schemeClr val="lt1"/>
                </a:solidFill>
                <a:latin typeface="Arial"/>
                <a:ea typeface="Arial"/>
                <a:cs typeface="Arial"/>
                <a:sym typeface="Arial"/>
              </a:rPr>
              <a:t>Ar Eiropas Savienības Erasmus + programmas atbalstu. Šis dokuments un tā saturs informācijas tikai autoru viedokli, un Komisiju nevar saukt atspoguļo sektoru atbildības par jebkādu ietvertās tajā... izmantošanu.</a:t>
            </a:r>
            <a:endParaRPr sz="1400">
              <a:solidFill>
                <a:schemeClr val="lt1"/>
              </a:solidFill>
              <a:latin typeface="Arial"/>
              <a:ea typeface="Arial"/>
              <a:cs typeface="Arial"/>
              <a:sym typeface="Arial"/>
            </a:endParaRPr>
          </a:p>
        </p:txBody>
      </p:sp>
      <p:pic>
        <p:nvPicPr>
          <p:cNvPr id="166" name="Google Shape;166;p4"/>
          <p:cNvPicPr preferRelativeResize="0"/>
          <p:nvPr/>
        </p:nvPicPr>
        <p:blipFill rotWithShape="1">
          <a:blip r:embed="rId4">
            <a:alphaModFix/>
          </a:blip>
          <a:srcRect b="0" l="0" r="0" t="0"/>
          <a:stretch/>
        </p:blipFill>
        <p:spPr>
          <a:xfrm>
            <a:off x="1370414" y="8943014"/>
            <a:ext cx="1684513" cy="481167"/>
          </a:xfrm>
          <a:prstGeom prst="rect">
            <a:avLst/>
          </a:prstGeom>
          <a:noFill/>
          <a:ln>
            <a:noFill/>
          </a:ln>
        </p:spPr>
      </p:pic>
      <p:pic>
        <p:nvPicPr>
          <p:cNvPr id="167" name="Google Shape;167;p4"/>
          <p:cNvPicPr preferRelativeResize="0"/>
          <p:nvPr/>
        </p:nvPicPr>
        <p:blipFill rotWithShape="1">
          <a:blip r:embed="rId5">
            <a:alphaModFix/>
          </a:blip>
          <a:srcRect b="0" l="0" r="0" t="0"/>
          <a:stretch/>
        </p:blipFill>
        <p:spPr>
          <a:xfrm>
            <a:off x="228600" y="8912117"/>
            <a:ext cx="1066800" cy="512064"/>
          </a:xfrm>
          <a:prstGeom prst="rect">
            <a:avLst/>
          </a:prstGeom>
          <a:noFill/>
          <a:ln>
            <a:noFill/>
          </a:ln>
        </p:spPr>
      </p:pic>
      <p:sp>
        <p:nvSpPr>
          <p:cNvPr id="168" name="Google Shape;168;p4"/>
          <p:cNvSpPr txBox="1"/>
          <p:nvPr/>
        </p:nvSpPr>
        <p:spPr>
          <a:xfrm>
            <a:off x="903420" y="2400300"/>
            <a:ext cx="11059980" cy="4280531"/>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lang="lv-LV" sz="2800">
                <a:solidFill>
                  <a:srgbClr val="243255"/>
                </a:solidFill>
                <a:latin typeface="Calibri"/>
                <a:ea typeface="Calibri"/>
                <a:cs typeface="Calibri"/>
                <a:sym typeface="Calibri"/>
              </a:rPr>
              <a:t>Ir pierādījies, ka IKT rīki ir efektīvs sabiedrotais daudzās nozarēs: no uzņēmējdarbības vadības līdz starptautiskajai komunikācijai vai privātajai dzīvei ikdienā. Tādējādi  tas ir labs resurss, lai uzlabotu komandas darbu un saziņu.</a:t>
            </a:r>
            <a:endParaRPr sz="2800">
              <a:solidFill>
                <a:schemeClr val="dk1"/>
              </a:solidFill>
              <a:latin typeface="Calibri"/>
              <a:ea typeface="Calibri"/>
              <a:cs typeface="Calibri"/>
              <a:sym typeface="Calibri"/>
            </a:endParaRPr>
          </a:p>
          <a:p>
            <a:pPr indent="0" lvl="0" marL="0" marR="0" rtl="0" algn="just">
              <a:lnSpc>
                <a:spcPct val="200000"/>
              </a:lnSpc>
              <a:spcBef>
                <a:spcPts val="0"/>
              </a:spcBef>
              <a:spcAft>
                <a:spcPts val="0"/>
              </a:spcAft>
              <a:buNone/>
            </a:pPr>
            <a:r>
              <a:rPr lang="lv-LV" sz="2800">
                <a:solidFill>
                  <a:srgbClr val="243255"/>
                </a:solidFill>
                <a:latin typeface="Calibri"/>
                <a:ea typeface="Calibri"/>
                <a:cs typeface="Calibri"/>
                <a:sym typeface="Calibri"/>
              </a:rPr>
              <a:t>Lielākā daļa uzņēmumu šodien ir pievērsušies komandas darbam un sadarbībai kā metodei.. Tas sniedz neskaitāmas priekšrocības, tostarp:</a:t>
            </a:r>
            <a:endParaRPr/>
          </a:p>
        </p:txBody>
      </p:sp>
      <p:sp>
        <p:nvSpPr>
          <p:cNvPr id="169" name="Google Shape;169;p4"/>
          <p:cNvSpPr txBox="1"/>
          <p:nvPr/>
        </p:nvSpPr>
        <p:spPr>
          <a:xfrm>
            <a:off x="903420" y="1669106"/>
            <a:ext cx="6792780" cy="584775"/>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lv-LV" sz="3200">
                <a:solidFill>
                  <a:srgbClr val="243255"/>
                </a:solidFill>
                <a:latin typeface="Calibri"/>
                <a:ea typeface="Calibri"/>
                <a:cs typeface="Calibri"/>
                <a:sym typeface="Calibri"/>
              </a:rPr>
              <a:t>1. nodaļa: IKT rīki un komandas darbs</a:t>
            </a:r>
            <a:endParaRPr b="1" sz="3200">
              <a:solidFill>
                <a:schemeClr val="dk1"/>
              </a:solidFill>
              <a:latin typeface="Times New Roman"/>
              <a:ea typeface="Times New Roman"/>
              <a:cs typeface="Times New Roman"/>
              <a:sym typeface="Times New Roman"/>
            </a:endParaRPr>
          </a:p>
        </p:txBody>
      </p:sp>
      <p:sp>
        <p:nvSpPr>
          <p:cNvPr id="170" name="Google Shape;170;p4"/>
          <p:cNvSpPr txBox="1"/>
          <p:nvPr/>
        </p:nvSpPr>
        <p:spPr>
          <a:xfrm>
            <a:off x="903420" y="708614"/>
            <a:ext cx="12244544" cy="629660"/>
          </a:xfrm>
          <a:prstGeom prst="rect">
            <a:avLst/>
          </a:prstGeom>
          <a:noFill/>
          <a:ln>
            <a:noFill/>
          </a:ln>
        </p:spPr>
        <p:txBody>
          <a:bodyPr anchorCtr="0" anchor="t" bIns="0" lIns="0" spcFirstLastPara="1" rIns="0" wrap="square" tIns="13950">
            <a:spAutoFit/>
          </a:bodyPr>
          <a:lstStyle/>
          <a:p>
            <a:pPr indent="0" lvl="0" marL="0" marR="0" rtl="0" algn="l">
              <a:spcBef>
                <a:spcPts val="0"/>
              </a:spcBef>
              <a:spcAft>
                <a:spcPts val="0"/>
              </a:spcAft>
              <a:buNone/>
            </a:pPr>
            <a:r>
              <a:rPr b="1" lang="lv-LV" sz="4000">
                <a:solidFill>
                  <a:srgbClr val="E12227"/>
                </a:solidFill>
                <a:latin typeface="Calibri"/>
                <a:ea typeface="Calibri"/>
                <a:cs typeface="Calibri"/>
                <a:sym typeface="Calibri"/>
              </a:rPr>
              <a:t>Komandas darbs, izmantojot IKT rīkus</a:t>
            </a:r>
            <a:endParaRPr b="1" sz="4000">
              <a:solidFill>
                <a:srgbClr val="E12227"/>
              </a:solidFill>
              <a:latin typeface="Calibri"/>
              <a:ea typeface="Calibri"/>
              <a:cs typeface="Calibri"/>
              <a:sym typeface="Calibri"/>
            </a:endParaRPr>
          </a:p>
        </p:txBody>
      </p:sp>
    </p:spTree>
  </p:cSld>
  <p:clrMapOvr>
    <a:masterClrMapping/>
  </p:clrMapOvr>
  <p:transition spd="slow" p14:dur="2500">
    <p:checke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70"/>
                                        </p:tgtEl>
                                        <p:attrNameLst>
                                          <p:attrName>style.visibility</p:attrName>
                                        </p:attrNameLst>
                                      </p:cBhvr>
                                      <p:to>
                                        <p:strVal val="visible"/>
                                      </p:to>
                                    </p:set>
                                    <p:animEffect filter="fade" transition="in">
                                      <p:cBhvr>
                                        <p:cTn dur="500"/>
                                        <p:tgtEl>
                                          <p:spTgt spid="170"/>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64"/>
                                        </p:tgtEl>
                                        <p:attrNameLst>
                                          <p:attrName>style.visibility</p:attrName>
                                        </p:attrNameLst>
                                      </p:cBhvr>
                                      <p:to>
                                        <p:strVal val="visible"/>
                                      </p:to>
                                    </p:set>
                                    <p:animEffect filter="fade" transition="in">
                                      <p:cBhvr>
                                        <p:cTn dur="500"/>
                                        <p:tgtEl>
                                          <p:spTgt spid="164"/>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69"/>
                                        </p:tgtEl>
                                        <p:attrNameLst>
                                          <p:attrName>style.visibility</p:attrName>
                                        </p:attrNameLst>
                                      </p:cBhvr>
                                      <p:to>
                                        <p:strVal val="visible"/>
                                      </p:to>
                                    </p:set>
                                    <p:animEffect filter="fade" transition="in">
                                      <p:cBhvr>
                                        <p:cTn dur="500"/>
                                        <p:tgtEl>
                                          <p:spTgt spid="16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8"/>
                                        </p:tgtEl>
                                        <p:attrNameLst>
                                          <p:attrName>style.visibility</p:attrName>
                                        </p:attrNameLst>
                                      </p:cBhvr>
                                      <p:to>
                                        <p:strVal val="visible"/>
                                      </p:to>
                                    </p:set>
                                    <p:animEffect filter="fade" transition="in">
                                      <p:cBhvr>
                                        <p:cTn dur="500"/>
                                        <p:tgtEl>
                                          <p:spTgt spid="168"/>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63"/>
                                        </p:tgtEl>
                                        <p:attrNameLst>
                                          <p:attrName>style.visibility</p:attrName>
                                        </p:attrNameLst>
                                      </p:cBhvr>
                                      <p:to>
                                        <p:strVal val="visible"/>
                                      </p:to>
                                    </p:set>
                                    <p:animEffect filter="fade" transition="in">
                                      <p:cBhvr>
                                        <p:cTn dur="1822"/>
                                        <p:tgtEl>
                                          <p:spTgt spid="16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pic>
        <p:nvPicPr>
          <p:cNvPr descr="Ideas de creación de dibujos animados de generación plana de negocios. |  Vector Premium" id="176" name="Google Shape;176;p5"/>
          <p:cNvPicPr preferRelativeResize="0"/>
          <p:nvPr/>
        </p:nvPicPr>
        <p:blipFill rotWithShape="1">
          <a:blip r:embed="rId3">
            <a:alphaModFix/>
          </a:blip>
          <a:srcRect b="0" l="0" r="0" t="0"/>
          <a:stretch/>
        </p:blipFill>
        <p:spPr>
          <a:xfrm>
            <a:off x="10982169" y="2975259"/>
            <a:ext cx="6848804" cy="5032668"/>
          </a:xfrm>
          <a:prstGeom prst="rect">
            <a:avLst/>
          </a:prstGeom>
          <a:noFill/>
          <a:ln>
            <a:noFill/>
          </a:ln>
        </p:spPr>
      </p:pic>
      <p:sp>
        <p:nvSpPr>
          <p:cNvPr id="177" name="Google Shape;177;p5"/>
          <p:cNvSpPr txBox="1"/>
          <p:nvPr/>
        </p:nvSpPr>
        <p:spPr>
          <a:xfrm>
            <a:off x="228600" y="9563100"/>
            <a:ext cx="125730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lv-LV" sz="1400" u="none" strike="noStrike">
                <a:solidFill>
                  <a:schemeClr val="lt1"/>
                </a:solidFill>
                <a:latin typeface="Arial"/>
                <a:ea typeface="Arial"/>
                <a:cs typeface="Arial"/>
                <a:sym typeface="Arial"/>
              </a:rPr>
              <a:t>Ar Eiropas Savienības Erasmus + programmas atbalstu. Šis dokuments un tā saturs informācijas tikai autoru viedokli, un Komisiju nevar saukt atspoguļo sektoru atbildības par jebkādu ietvertās tajā... izmantošanu.</a:t>
            </a:r>
            <a:endParaRPr sz="1400">
              <a:solidFill>
                <a:schemeClr val="lt1"/>
              </a:solidFill>
              <a:latin typeface="Arial"/>
              <a:ea typeface="Arial"/>
              <a:cs typeface="Arial"/>
              <a:sym typeface="Arial"/>
            </a:endParaRPr>
          </a:p>
        </p:txBody>
      </p:sp>
      <p:pic>
        <p:nvPicPr>
          <p:cNvPr id="178" name="Google Shape;178;p5"/>
          <p:cNvPicPr preferRelativeResize="0"/>
          <p:nvPr/>
        </p:nvPicPr>
        <p:blipFill rotWithShape="1">
          <a:blip r:embed="rId4">
            <a:alphaModFix/>
          </a:blip>
          <a:srcRect b="0" l="0" r="0" t="0"/>
          <a:stretch/>
        </p:blipFill>
        <p:spPr>
          <a:xfrm>
            <a:off x="1370414" y="8943014"/>
            <a:ext cx="1684513" cy="481167"/>
          </a:xfrm>
          <a:prstGeom prst="rect">
            <a:avLst/>
          </a:prstGeom>
          <a:noFill/>
          <a:ln>
            <a:noFill/>
          </a:ln>
        </p:spPr>
      </p:pic>
      <p:pic>
        <p:nvPicPr>
          <p:cNvPr id="179" name="Google Shape;179;p5"/>
          <p:cNvPicPr preferRelativeResize="0"/>
          <p:nvPr/>
        </p:nvPicPr>
        <p:blipFill rotWithShape="1">
          <a:blip r:embed="rId5">
            <a:alphaModFix/>
          </a:blip>
          <a:srcRect b="0" l="0" r="0" t="0"/>
          <a:stretch/>
        </p:blipFill>
        <p:spPr>
          <a:xfrm>
            <a:off x="228600" y="8912117"/>
            <a:ext cx="1066800" cy="512064"/>
          </a:xfrm>
          <a:prstGeom prst="rect">
            <a:avLst/>
          </a:prstGeom>
          <a:noFill/>
          <a:ln>
            <a:noFill/>
          </a:ln>
        </p:spPr>
      </p:pic>
      <p:sp>
        <p:nvSpPr>
          <p:cNvPr id="180" name="Google Shape;180;p5"/>
          <p:cNvSpPr txBox="1"/>
          <p:nvPr/>
        </p:nvSpPr>
        <p:spPr>
          <a:xfrm>
            <a:off x="762000" y="2095500"/>
            <a:ext cx="10287000" cy="3257174"/>
          </a:xfrm>
          <a:prstGeom prst="rect">
            <a:avLst/>
          </a:prstGeom>
          <a:noFill/>
          <a:ln>
            <a:noFill/>
          </a:ln>
        </p:spPr>
        <p:txBody>
          <a:bodyPr anchorCtr="0" anchor="t" bIns="45700" lIns="91425" spcFirstLastPara="1" rIns="91425" wrap="square" tIns="45700">
            <a:spAutoFit/>
          </a:bodyPr>
          <a:lstStyle/>
          <a:p>
            <a:pPr indent="-342900" lvl="0" marL="342900" marR="0" rtl="0" algn="l">
              <a:lnSpc>
                <a:spcPct val="150000"/>
              </a:lnSpc>
              <a:spcBef>
                <a:spcPts val="0"/>
              </a:spcBef>
              <a:spcAft>
                <a:spcPts val="0"/>
              </a:spcAft>
              <a:buClr>
                <a:srgbClr val="243255"/>
              </a:buClr>
              <a:buSzPts val="2800"/>
              <a:buFont typeface="Noto Sans Symbols"/>
              <a:buChar char="∙"/>
            </a:pPr>
            <a:r>
              <a:rPr lang="lv-LV" sz="2800">
                <a:solidFill>
                  <a:srgbClr val="243255"/>
                </a:solidFill>
                <a:latin typeface="Calibri"/>
                <a:ea typeface="Calibri"/>
                <a:cs typeface="Calibri"/>
                <a:sym typeface="Calibri"/>
              </a:rPr>
              <a:t>Tiek atzīti un izmantoti katra darbinieka talanti un prasmes.</a:t>
            </a:r>
            <a:endParaRPr sz="2800">
              <a:solidFill>
                <a:schemeClr val="dk1"/>
              </a:solidFill>
              <a:latin typeface="Calibri"/>
              <a:ea typeface="Calibri"/>
              <a:cs typeface="Calibri"/>
              <a:sym typeface="Calibri"/>
            </a:endParaRPr>
          </a:p>
          <a:p>
            <a:pPr indent="-342900" lvl="0" marL="342900" marR="0" rtl="0" algn="l">
              <a:lnSpc>
                <a:spcPct val="150000"/>
              </a:lnSpc>
              <a:spcBef>
                <a:spcPts val="0"/>
              </a:spcBef>
              <a:spcAft>
                <a:spcPts val="0"/>
              </a:spcAft>
              <a:buClr>
                <a:srgbClr val="243255"/>
              </a:buClr>
              <a:buSzPts val="2800"/>
              <a:buFont typeface="Noto Sans Symbols"/>
              <a:buChar char="∙"/>
            </a:pPr>
            <a:r>
              <a:rPr lang="lv-LV" sz="2800">
                <a:solidFill>
                  <a:srgbClr val="243255"/>
                </a:solidFill>
                <a:latin typeface="Calibri"/>
                <a:ea typeface="Calibri"/>
                <a:cs typeface="Calibri"/>
                <a:sym typeface="Calibri"/>
              </a:rPr>
              <a:t>Lielāks ierosināto ideju skaits un to dažādība, kas ir nozīmē vairāk iespēju.</a:t>
            </a:r>
            <a:endParaRPr sz="2800">
              <a:solidFill>
                <a:schemeClr val="dk1"/>
              </a:solidFill>
              <a:latin typeface="Calibri"/>
              <a:ea typeface="Calibri"/>
              <a:cs typeface="Calibri"/>
              <a:sym typeface="Calibri"/>
            </a:endParaRPr>
          </a:p>
          <a:p>
            <a:pPr indent="-342900" lvl="0" marL="342900" marR="0" rtl="0" algn="just">
              <a:lnSpc>
                <a:spcPct val="150000"/>
              </a:lnSpc>
              <a:spcBef>
                <a:spcPts val="0"/>
              </a:spcBef>
              <a:spcAft>
                <a:spcPts val="0"/>
              </a:spcAft>
              <a:buClr>
                <a:srgbClr val="243255"/>
              </a:buClr>
              <a:buSzPts val="2800"/>
              <a:buFont typeface="Noto Sans Symbols"/>
              <a:buChar char="∙"/>
            </a:pPr>
            <a:r>
              <a:rPr lang="lv-LV" sz="2800">
                <a:solidFill>
                  <a:srgbClr val="243255"/>
                </a:solidFill>
                <a:latin typeface="Calibri"/>
                <a:ea typeface="Calibri"/>
                <a:cs typeface="Calibri"/>
                <a:sym typeface="Calibri"/>
              </a:rPr>
              <a:t>Palielinās komandas komplektēšanas un līdzdalības līmenis, tādējādi veicinot labu vidi, uzticēšanos un efektivitāti.</a:t>
            </a:r>
            <a:endParaRPr sz="2800">
              <a:solidFill>
                <a:schemeClr val="dk1"/>
              </a:solidFill>
              <a:latin typeface="Calibri"/>
              <a:ea typeface="Calibri"/>
              <a:cs typeface="Calibri"/>
              <a:sym typeface="Calibri"/>
            </a:endParaRPr>
          </a:p>
        </p:txBody>
      </p:sp>
      <p:sp>
        <p:nvSpPr>
          <p:cNvPr id="181" name="Google Shape;181;p5"/>
          <p:cNvSpPr txBox="1"/>
          <p:nvPr/>
        </p:nvSpPr>
        <p:spPr>
          <a:xfrm>
            <a:off x="14401800" y="647700"/>
            <a:ext cx="3449955" cy="751488"/>
          </a:xfrm>
          <a:prstGeom prst="rect">
            <a:avLst/>
          </a:prstGeom>
          <a:noFill/>
          <a:ln>
            <a:noFill/>
          </a:ln>
        </p:spPr>
        <p:txBody>
          <a:bodyPr anchorCtr="0" anchor="t" bIns="0" lIns="0" spcFirstLastPara="1" rIns="0" wrap="square" tIns="12700">
            <a:spAutoFit/>
          </a:bodyPr>
          <a:lstStyle/>
          <a:p>
            <a:pPr indent="0" lvl="0" marL="0" marR="0" rtl="0" algn="l">
              <a:spcBef>
                <a:spcPts val="0"/>
              </a:spcBef>
              <a:spcAft>
                <a:spcPts val="0"/>
              </a:spcAft>
              <a:buNone/>
            </a:pPr>
            <a:r>
              <a:rPr b="1" i="0" lang="lv-LV" sz="4800">
                <a:solidFill>
                  <a:srgbClr val="152D54"/>
                </a:solidFill>
                <a:latin typeface="Calibri"/>
                <a:ea typeface="Calibri"/>
                <a:cs typeface="Calibri"/>
                <a:sym typeface="Calibri"/>
              </a:rPr>
              <a:t>1. nodaļa</a:t>
            </a:r>
            <a:endParaRPr b="1" i="0" sz="9000">
              <a:solidFill>
                <a:srgbClr val="152D54"/>
              </a:solidFill>
              <a:latin typeface="Calibri"/>
              <a:ea typeface="Calibri"/>
              <a:cs typeface="Calibri"/>
              <a:sym typeface="Calibri"/>
            </a:endParaRPr>
          </a:p>
        </p:txBody>
      </p:sp>
      <p:sp>
        <p:nvSpPr>
          <p:cNvPr id="182" name="Google Shape;182;p5"/>
          <p:cNvSpPr txBox="1"/>
          <p:nvPr/>
        </p:nvSpPr>
        <p:spPr>
          <a:xfrm>
            <a:off x="903420" y="708614"/>
            <a:ext cx="12244544" cy="629660"/>
          </a:xfrm>
          <a:prstGeom prst="rect">
            <a:avLst/>
          </a:prstGeom>
          <a:noFill/>
          <a:ln>
            <a:noFill/>
          </a:ln>
        </p:spPr>
        <p:txBody>
          <a:bodyPr anchorCtr="0" anchor="t" bIns="0" lIns="0" spcFirstLastPara="1" rIns="0" wrap="square" tIns="13950">
            <a:spAutoFit/>
          </a:bodyPr>
          <a:lstStyle/>
          <a:p>
            <a:pPr indent="0" lvl="0" marL="0" marR="0" rtl="0" algn="l">
              <a:spcBef>
                <a:spcPts val="0"/>
              </a:spcBef>
              <a:spcAft>
                <a:spcPts val="0"/>
              </a:spcAft>
              <a:buNone/>
            </a:pPr>
            <a:r>
              <a:rPr b="1" lang="lv-LV" sz="4000">
                <a:solidFill>
                  <a:srgbClr val="E12227"/>
                </a:solidFill>
                <a:latin typeface="Calibri"/>
                <a:ea typeface="Calibri"/>
                <a:cs typeface="Calibri"/>
                <a:sym typeface="Calibri"/>
              </a:rPr>
              <a:t>Komandas darbs, izmantojot IKT rīkus</a:t>
            </a:r>
            <a:endParaRPr b="1" sz="4000">
              <a:solidFill>
                <a:srgbClr val="E12227"/>
              </a:solidFill>
              <a:latin typeface="Calibri"/>
              <a:ea typeface="Calibri"/>
              <a:cs typeface="Calibri"/>
              <a:sym typeface="Calibri"/>
            </a:endParaRPr>
          </a:p>
        </p:txBody>
      </p:sp>
    </p:spTree>
  </p:cSld>
  <p:clrMapOvr>
    <a:masterClrMapping/>
  </p:clrMapOvr>
  <mc:AlternateContent>
    <mc:Choice Requires="p14">
      <p:transition spd="slow" p14:dur="3900">
        <p14:glitter dir="l" pattern="hexagon"/>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82"/>
                                        </p:tgtEl>
                                        <p:attrNameLst>
                                          <p:attrName>style.visibility</p:attrName>
                                        </p:attrNameLst>
                                      </p:cBhvr>
                                      <p:to>
                                        <p:strVal val="visible"/>
                                      </p:to>
                                    </p:set>
                                    <p:animEffect filter="fade" transition="in">
                                      <p:cBhvr>
                                        <p:cTn dur="500"/>
                                        <p:tgtEl>
                                          <p:spTgt spid="182"/>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81"/>
                                        </p:tgtEl>
                                        <p:attrNameLst>
                                          <p:attrName>style.visibility</p:attrName>
                                        </p:attrNameLst>
                                      </p:cBhvr>
                                      <p:to>
                                        <p:strVal val="visible"/>
                                      </p:to>
                                    </p:set>
                                    <p:animEffect filter="fade" transition="in">
                                      <p:cBhvr>
                                        <p:cTn dur="500"/>
                                        <p:tgtEl>
                                          <p:spTgt spid="18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0"/>
                                        </p:tgtEl>
                                        <p:attrNameLst>
                                          <p:attrName>style.visibility</p:attrName>
                                        </p:attrNameLst>
                                      </p:cBhvr>
                                      <p:to>
                                        <p:strVal val="visible"/>
                                      </p:to>
                                    </p:set>
                                    <p:animEffect filter="fade" transition="in">
                                      <p:cBhvr>
                                        <p:cTn dur="500"/>
                                        <p:tgtEl>
                                          <p:spTgt spid="180"/>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76"/>
                                        </p:tgtEl>
                                        <p:attrNameLst>
                                          <p:attrName>style.visibility</p:attrName>
                                        </p:attrNameLst>
                                      </p:cBhvr>
                                      <p:to>
                                        <p:strVal val="visible"/>
                                      </p:to>
                                    </p:set>
                                    <p:animEffect filter="fade" transition="in">
                                      <p:cBhvr>
                                        <p:cTn dur="1000"/>
                                        <p:tgtEl>
                                          <p:spTgt spid="17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pic>
        <p:nvPicPr>
          <p:cNvPr descr="Ilustración de Personas Trabajadores De Oficina Personajes Generación De  Buenas Ideas Concepto De Trabajo En Equipo Vector Plano Dibujos Animados  Diseño Gráfico Aislado Ilustración y más Vectores Libres de Derechos de  Comunidad -" id="188" name="Google Shape;188;p6"/>
          <p:cNvPicPr preferRelativeResize="0"/>
          <p:nvPr/>
        </p:nvPicPr>
        <p:blipFill rotWithShape="1">
          <a:blip r:embed="rId3">
            <a:alphaModFix/>
          </a:blip>
          <a:srcRect b="0" l="0" r="0" t="0"/>
          <a:stretch/>
        </p:blipFill>
        <p:spPr>
          <a:xfrm>
            <a:off x="12817901" y="2324100"/>
            <a:ext cx="5317699" cy="4636556"/>
          </a:xfrm>
          <a:prstGeom prst="rect">
            <a:avLst/>
          </a:prstGeom>
          <a:noFill/>
          <a:ln>
            <a:noFill/>
          </a:ln>
        </p:spPr>
      </p:pic>
      <p:sp>
        <p:nvSpPr>
          <p:cNvPr id="189" name="Google Shape;189;p6"/>
          <p:cNvSpPr txBox="1"/>
          <p:nvPr/>
        </p:nvSpPr>
        <p:spPr>
          <a:xfrm>
            <a:off x="14554200" y="647700"/>
            <a:ext cx="3297555" cy="751488"/>
          </a:xfrm>
          <a:prstGeom prst="rect">
            <a:avLst/>
          </a:prstGeom>
          <a:noFill/>
          <a:ln>
            <a:noFill/>
          </a:ln>
        </p:spPr>
        <p:txBody>
          <a:bodyPr anchorCtr="0" anchor="t" bIns="0" lIns="0" spcFirstLastPara="1" rIns="0" wrap="square" tIns="12700">
            <a:spAutoFit/>
          </a:bodyPr>
          <a:lstStyle/>
          <a:p>
            <a:pPr indent="0" lvl="0" marL="0" marR="0" rtl="0" algn="l">
              <a:spcBef>
                <a:spcPts val="0"/>
              </a:spcBef>
              <a:spcAft>
                <a:spcPts val="0"/>
              </a:spcAft>
              <a:buNone/>
            </a:pPr>
            <a:r>
              <a:rPr b="1" i="0" lang="lv-LV" sz="4800">
                <a:solidFill>
                  <a:srgbClr val="152D54"/>
                </a:solidFill>
                <a:latin typeface="Calibri"/>
                <a:ea typeface="Calibri"/>
                <a:cs typeface="Calibri"/>
                <a:sym typeface="Calibri"/>
              </a:rPr>
              <a:t>1. nodaļa</a:t>
            </a:r>
            <a:endParaRPr b="1" i="0" sz="9000">
              <a:solidFill>
                <a:srgbClr val="152D54"/>
              </a:solidFill>
              <a:latin typeface="Calibri"/>
              <a:ea typeface="Calibri"/>
              <a:cs typeface="Calibri"/>
              <a:sym typeface="Calibri"/>
            </a:endParaRPr>
          </a:p>
        </p:txBody>
      </p:sp>
      <p:sp>
        <p:nvSpPr>
          <p:cNvPr id="190" name="Google Shape;190;p6"/>
          <p:cNvSpPr txBox="1"/>
          <p:nvPr/>
        </p:nvSpPr>
        <p:spPr>
          <a:xfrm>
            <a:off x="228600" y="9563100"/>
            <a:ext cx="125730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lv-LV" sz="1400" u="none" strike="noStrike">
                <a:solidFill>
                  <a:schemeClr val="lt1"/>
                </a:solidFill>
                <a:latin typeface="Arial"/>
                <a:ea typeface="Arial"/>
                <a:cs typeface="Arial"/>
                <a:sym typeface="Arial"/>
              </a:rPr>
              <a:t>Ar Eiropas Savienības Erasmus + programmas atbalstu. Šis dokuments un tā saturs informācijas tikai autoru viedokli, un Komisiju nevar saukt atspoguļo sektoru atbildības par jebkādu ietvertās tajā... izmantošanu.</a:t>
            </a:r>
            <a:endParaRPr sz="1400">
              <a:solidFill>
                <a:schemeClr val="lt1"/>
              </a:solidFill>
              <a:latin typeface="Arial"/>
              <a:ea typeface="Arial"/>
              <a:cs typeface="Arial"/>
              <a:sym typeface="Arial"/>
            </a:endParaRPr>
          </a:p>
        </p:txBody>
      </p:sp>
      <p:pic>
        <p:nvPicPr>
          <p:cNvPr id="191" name="Google Shape;191;p6"/>
          <p:cNvPicPr preferRelativeResize="0"/>
          <p:nvPr/>
        </p:nvPicPr>
        <p:blipFill rotWithShape="1">
          <a:blip r:embed="rId4">
            <a:alphaModFix/>
          </a:blip>
          <a:srcRect b="0" l="0" r="0" t="0"/>
          <a:stretch/>
        </p:blipFill>
        <p:spPr>
          <a:xfrm>
            <a:off x="1370414" y="8943014"/>
            <a:ext cx="1684513" cy="481167"/>
          </a:xfrm>
          <a:prstGeom prst="rect">
            <a:avLst/>
          </a:prstGeom>
          <a:noFill/>
          <a:ln>
            <a:noFill/>
          </a:ln>
        </p:spPr>
      </p:pic>
      <p:pic>
        <p:nvPicPr>
          <p:cNvPr id="192" name="Google Shape;192;p6"/>
          <p:cNvPicPr preferRelativeResize="0"/>
          <p:nvPr/>
        </p:nvPicPr>
        <p:blipFill rotWithShape="1">
          <a:blip r:embed="rId5">
            <a:alphaModFix/>
          </a:blip>
          <a:srcRect b="0" l="0" r="0" t="0"/>
          <a:stretch/>
        </p:blipFill>
        <p:spPr>
          <a:xfrm>
            <a:off x="228600" y="8912117"/>
            <a:ext cx="1066800" cy="512064"/>
          </a:xfrm>
          <a:prstGeom prst="rect">
            <a:avLst/>
          </a:prstGeom>
          <a:noFill/>
          <a:ln>
            <a:noFill/>
          </a:ln>
        </p:spPr>
      </p:pic>
      <p:sp>
        <p:nvSpPr>
          <p:cNvPr id="193" name="Google Shape;193;p6"/>
          <p:cNvSpPr txBox="1"/>
          <p:nvPr/>
        </p:nvSpPr>
        <p:spPr>
          <a:xfrm>
            <a:off x="903420" y="1953286"/>
            <a:ext cx="12126780" cy="3257174"/>
          </a:xfrm>
          <a:prstGeom prst="rect">
            <a:avLst/>
          </a:prstGeom>
          <a:noFill/>
          <a:ln>
            <a:noFill/>
          </a:ln>
        </p:spPr>
        <p:txBody>
          <a:bodyPr anchorCtr="0" anchor="t" bIns="45700" lIns="91425" spcFirstLastPara="1" rIns="91425" wrap="square" tIns="45700">
            <a:spAutoFit/>
          </a:bodyPr>
          <a:lstStyle/>
          <a:p>
            <a:pPr indent="-342900" lvl="0" marL="342900" marR="0" rtl="0" algn="just">
              <a:lnSpc>
                <a:spcPct val="150000"/>
              </a:lnSpc>
              <a:spcBef>
                <a:spcPts val="0"/>
              </a:spcBef>
              <a:spcAft>
                <a:spcPts val="0"/>
              </a:spcAft>
              <a:buClr>
                <a:srgbClr val="243255"/>
              </a:buClr>
              <a:buSzPts val="2800"/>
              <a:buFont typeface="Noto Sans Symbols"/>
              <a:buChar char="∙"/>
            </a:pPr>
            <a:r>
              <a:rPr lang="lv-LV" sz="2800">
                <a:solidFill>
                  <a:srgbClr val="243255"/>
                </a:solidFill>
                <a:latin typeface="Calibri"/>
                <a:ea typeface="Calibri"/>
                <a:cs typeface="Calibri"/>
                <a:sym typeface="Calibri"/>
              </a:rPr>
              <a:t>Sadarbības raksturs nozīmē, ka visi dalībnieki strādā kopā, tādējādi radot iespēju dinamiski uzlabot katra darbinieka atsevišķās vājās vietas.</a:t>
            </a:r>
            <a:endParaRPr sz="2800">
              <a:solidFill>
                <a:schemeClr val="dk1"/>
              </a:solidFill>
              <a:latin typeface="Calibri"/>
              <a:ea typeface="Calibri"/>
              <a:cs typeface="Calibri"/>
              <a:sym typeface="Calibri"/>
            </a:endParaRPr>
          </a:p>
          <a:p>
            <a:pPr indent="-342900" lvl="0" marL="342900" marR="0" rtl="0" algn="just">
              <a:lnSpc>
                <a:spcPct val="150000"/>
              </a:lnSpc>
              <a:spcBef>
                <a:spcPts val="0"/>
              </a:spcBef>
              <a:spcAft>
                <a:spcPts val="0"/>
              </a:spcAft>
              <a:buClr>
                <a:srgbClr val="243255"/>
              </a:buClr>
              <a:buSzPts val="2800"/>
              <a:buFont typeface="Noto Sans Symbols"/>
              <a:buChar char="∙"/>
            </a:pPr>
            <a:r>
              <a:rPr lang="lv-LV" sz="2800">
                <a:solidFill>
                  <a:srgbClr val="243255"/>
                </a:solidFill>
                <a:latin typeface="Calibri"/>
                <a:ea typeface="Calibri"/>
                <a:cs typeface="Calibri"/>
                <a:sym typeface="Calibri"/>
              </a:rPr>
              <a:t>Vienotība ir spēks: saliedējot kopā katra cilvēka visas stiprās puses, prasmes un zināšanas, mēs panāksim komandu ar lielāku potenciālu nekā visas šīs daļas atsevišķi.</a:t>
            </a:r>
            <a:endParaRPr/>
          </a:p>
        </p:txBody>
      </p:sp>
      <p:sp>
        <p:nvSpPr>
          <p:cNvPr id="194" name="Google Shape;194;p6"/>
          <p:cNvSpPr txBox="1"/>
          <p:nvPr/>
        </p:nvSpPr>
        <p:spPr>
          <a:xfrm>
            <a:off x="903420" y="708614"/>
            <a:ext cx="12244544" cy="629660"/>
          </a:xfrm>
          <a:prstGeom prst="rect">
            <a:avLst/>
          </a:prstGeom>
          <a:noFill/>
          <a:ln>
            <a:noFill/>
          </a:ln>
        </p:spPr>
        <p:txBody>
          <a:bodyPr anchorCtr="0" anchor="t" bIns="0" lIns="0" spcFirstLastPara="1" rIns="0" wrap="square" tIns="13950">
            <a:spAutoFit/>
          </a:bodyPr>
          <a:lstStyle/>
          <a:p>
            <a:pPr indent="0" lvl="0" marL="0" marR="0" rtl="0" algn="l">
              <a:spcBef>
                <a:spcPts val="0"/>
              </a:spcBef>
              <a:spcAft>
                <a:spcPts val="0"/>
              </a:spcAft>
              <a:buNone/>
            </a:pPr>
            <a:r>
              <a:rPr b="1" lang="lv-LV" sz="4000">
                <a:solidFill>
                  <a:srgbClr val="E12227"/>
                </a:solidFill>
                <a:latin typeface="Calibri"/>
                <a:ea typeface="Calibri"/>
                <a:cs typeface="Calibri"/>
                <a:sym typeface="Calibri"/>
              </a:rPr>
              <a:t>Komandas darbs, izmantojot IKT rīkus</a:t>
            </a:r>
            <a:endParaRPr b="1" sz="4000">
              <a:solidFill>
                <a:srgbClr val="E12227"/>
              </a:solidFill>
              <a:latin typeface="Calibri"/>
              <a:ea typeface="Calibri"/>
              <a:cs typeface="Calibri"/>
              <a:sym typeface="Calibri"/>
            </a:endParaRPr>
          </a:p>
        </p:txBody>
      </p:sp>
      <p:sp>
        <p:nvSpPr>
          <p:cNvPr id="195" name="Google Shape;195;p6"/>
          <p:cNvSpPr txBox="1"/>
          <p:nvPr/>
        </p:nvSpPr>
        <p:spPr>
          <a:xfrm>
            <a:off x="898099" y="5446141"/>
            <a:ext cx="11919801" cy="1143070"/>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lang="lv-LV" sz="2400">
                <a:solidFill>
                  <a:srgbClr val="243255"/>
                </a:solidFill>
                <a:latin typeface="Calibri"/>
                <a:ea typeface="Calibri"/>
                <a:cs typeface="Calibri"/>
                <a:sym typeface="Calibri"/>
              </a:rPr>
              <a:t>Tāpēc kopdarbs ir viens nav labākajiem variantiem, kā komandā palielināt efektivitāti un labu gaisotni.</a:t>
            </a:r>
            <a:endParaRPr sz="2400">
              <a:solidFill>
                <a:schemeClr val="dk1"/>
              </a:solidFill>
              <a:latin typeface="Calibri"/>
              <a:ea typeface="Calibri"/>
              <a:cs typeface="Calibri"/>
              <a:sym typeface="Calibri"/>
            </a:endParaRPr>
          </a:p>
        </p:txBody>
      </p:sp>
    </p:spTree>
  </p:cSld>
  <p:clrMapOvr>
    <a:masterClrMapping/>
  </p:clrMapOvr>
  <mc:AlternateContent>
    <mc:Choice Requires="p14">
      <p:transition spd="slow" p14:dur="16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94"/>
                                        </p:tgtEl>
                                        <p:attrNameLst>
                                          <p:attrName>style.visibility</p:attrName>
                                        </p:attrNameLst>
                                      </p:cBhvr>
                                      <p:to>
                                        <p:strVal val="visible"/>
                                      </p:to>
                                    </p:set>
                                    <p:animEffect filter="fade" transition="in">
                                      <p:cBhvr>
                                        <p:cTn dur="500"/>
                                        <p:tgtEl>
                                          <p:spTgt spid="194"/>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89"/>
                                        </p:tgtEl>
                                        <p:attrNameLst>
                                          <p:attrName>style.visibility</p:attrName>
                                        </p:attrNameLst>
                                      </p:cBhvr>
                                      <p:to>
                                        <p:strVal val="visible"/>
                                      </p:to>
                                    </p:set>
                                    <p:animEffect filter="fade" transition="in">
                                      <p:cBhvr>
                                        <p:cTn dur="500"/>
                                        <p:tgtEl>
                                          <p:spTgt spid="1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3"/>
                                        </p:tgtEl>
                                        <p:attrNameLst>
                                          <p:attrName>style.visibility</p:attrName>
                                        </p:attrNameLst>
                                      </p:cBhvr>
                                      <p:to>
                                        <p:strVal val="visible"/>
                                      </p:to>
                                    </p:set>
                                    <p:animEffect filter="fade" transition="in">
                                      <p:cBhvr>
                                        <p:cTn dur="500"/>
                                        <p:tgtEl>
                                          <p:spTgt spid="1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5"/>
                                        </p:tgtEl>
                                        <p:attrNameLst>
                                          <p:attrName>style.visibility</p:attrName>
                                        </p:attrNameLst>
                                      </p:cBhvr>
                                      <p:to>
                                        <p:strVal val="visible"/>
                                      </p:to>
                                    </p:set>
                                    <p:animEffect filter="fade" transition="in">
                                      <p:cBhvr>
                                        <p:cTn dur="500"/>
                                        <p:tgtEl>
                                          <p:spTgt spid="195"/>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88"/>
                                        </p:tgtEl>
                                        <p:attrNameLst>
                                          <p:attrName>style.visibility</p:attrName>
                                        </p:attrNameLst>
                                      </p:cBhvr>
                                      <p:to>
                                        <p:strVal val="visible"/>
                                      </p:to>
                                    </p:set>
                                    <p:animEffect filter="fade" transition="in">
                                      <p:cBhvr>
                                        <p:cTn dur="500"/>
                                        <p:tgtEl>
                                          <p:spTgt spid="18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pic>
        <p:nvPicPr>
          <p:cNvPr id="201" name="Google Shape;201;p7"/>
          <p:cNvPicPr preferRelativeResize="0"/>
          <p:nvPr/>
        </p:nvPicPr>
        <p:blipFill rotWithShape="1">
          <a:blip r:embed="rId3">
            <a:alphaModFix/>
          </a:blip>
          <a:srcRect b="0" l="0" r="0" t="0"/>
          <a:stretch/>
        </p:blipFill>
        <p:spPr>
          <a:xfrm>
            <a:off x="13048242" y="1934165"/>
            <a:ext cx="5163558" cy="4405766"/>
          </a:xfrm>
          <a:prstGeom prst="rect">
            <a:avLst/>
          </a:prstGeom>
          <a:noFill/>
          <a:ln>
            <a:noFill/>
          </a:ln>
        </p:spPr>
      </p:pic>
      <p:sp>
        <p:nvSpPr>
          <p:cNvPr id="202" name="Google Shape;202;p7"/>
          <p:cNvSpPr txBox="1"/>
          <p:nvPr/>
        </p:nvSpPr>
        <p:spPr>
          <a:xfrm>
            <a:off x="14478000" y="647700"/>
            <a:ext cx="3373755" cy="751488"/>
          </a:xfrm>
          <a:prstGeom prst="rect">
            <a:avLst/>
          </a:prstGeom>
          <a:noFill/>
          <a:ln>
            <a:noFill/>
          </a:ln>
        </p:spPr>
        <p:txBody>
          <a:bodyPr anchorCtr="0" anchor="t" bIns="0" lIns="0" spcFirstLastPara="1" rIns="0" wrap="square" tIns="12700">
            <a:spAutoFit/>
          </a:bodyPr>
          <a:lstStyle/>
          <a:p>
            <a:pPr indent="0" lvl="0" marL="0" marR="0" rtl="0" algn="l">
              <a:spcBef>
                <a:spcPts val="0"/>
              </a:spcBef>
              <a:spcAft>
                <a:spcPts val="0"/>
              </a:spcAft>
              <a:buNone/>
            </a:pPr>
            <a:r>
              <a:rPr b="1" i="0" lang="lv-LV" sz="4800">
                <a:solidFill>
                  <a:srgbClr val="152D54"/>
                </a:solidFill>
                <a:latin typeface="Calibri"/>
                <a:ea typeface="Calibri"/>
                <a:cs typeface="Calibri"/>
                <a:sym typeface="Calibri"/>
              </a:rPr>
              <a:t>1. nodaļa</a:t>
            </a:r>
            <a:endParaRPr b="1" i="0" sz="9000">
              <a:solidFill>
                <a:srgbClr val="152D54"/>
              </a:solidFill>
              <a:latin typeface="Calibri"/>
              <a:ea typeface="Calibri"/>
              <a:cs typeface="Calibri"/>
              <a:sym typeface="Calibri"/>
            </a:endParaRPr>
          </a:p>
        </p:txBody>
      </p:sp>
      <p:sp>
        <p:nvSpPr>
          <p:cNvPr id="203" name="Google Shape;203;p7"/>
          <p:cNvSpPr txBox="1"/>
          <p:nvPr/>
        </p:nvSpPr>
        <p:spPr>
          <a:xfrm>
            <a:off x="903420" y="1873251"/>
            <a:ext cx="15902144" cy="506549"/>
          </a:xfrm>
          <a:prstGeom prst="rect">
            <a:avLst/>
          </a:prstGeom>
          <a:noFill/>
          <a:ln>
            <a:noFill/>
          </a:ln>
        </p:spPr>
        <p:txBody>
          <a:bodyPr anchorCtr="0" anchor="t" bIns="0" lIns="0" spcFirstLastPara="1" rIns="0" wrap="square" tIns="13950">
            <a:spAutoFit/>
          </a:bodyPr>
          <a:lstStyle/>
          <a:p>
            <a:pPr indent="0" lvl="0" marL="12700" marR="0" rtl="0" algn="l">
              <a:spcBef>
                <a:spcPts val="0"/>
              </a:spcBef>
              <a:spcAft>
                <a:spcPts val="0"/>
              </a:spcAft>
              <a:buNone/>
            </a:pPr>
            <a:r>
              <a:rPr b="1" lang="lv-LV" sz="3200">
                <a:solidFill>
                  <a:srgbClr val="243255"/>
                </a:solidFill>
                <a:latin typeface="Calibri"/>
                <a:ea typeface="Calibri"/>
                <a:cs typeface="Calibri"/>
                <a:sym typeface="Calibri"/>
              </a:rPr>
              <a:t>1.1. IKT rīki darbam ar grupām, sadarbībai un koordinēšanai ar citiem</a:t>
            </a:r>
            <a:endParaRPr sz="1600">
              <a:solidFill>
                <a:schemeClr val="dk1"/>
              </a:solidFill>
              <a:latin typeface="Calibri"/>
              <a:ea typeface="Calibri"/>
              <a:cs typeface="Calibri"/>
              <a:sym typeface="Calibri"/>
            </a:endParaRPr>
          </a:p>
        </p:txBody>
      </p:sp>
      <p:sp>
        <p:nvSpPr>
          <p:cNvPr id="204" name="Google Shape;204;p7"/>
          <p:cNvSpPr txBox="1"/>
          <p:nvPr/>
        </p:nvSpPr>
        <p:spPr>
          <a:xfrm>
            <a:off x="228600" y="9563100"/>
            <a:ext cx="125730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lv-LV" sz="1400" u="none" strike="noStrike">
                <a:solidFill>
                  <a:schemeClr val="lt1"/>
                </a:solidFill>
                <a:latin typeface="Arial"/>
                <a:ea typeface="Arial"/>
                <a:cs typeface="Arial"/>
                <a:sym typeface="Arial"/>
              </a:rPr>
              <a:t>Ar Eiropas Savienības Erasmus + programmas atbalstu. Šis dokuments un tā saturs informācijas tikai autoru viedokli, un Komisiju nevar saukt atspoguļo sektoru atbildības par jebkādu ietvertās tajā... izmantošanu.</a:t>
            </a:r>
            <a:endParaRPr sz="1400">
              <a:solidFill>
                <a:schemeClr val="lt1"/>
              </a:solidFill>
              <a:latin typeface="Arial"/>
              <a:ea typeface="Arial"/>
              <a:cs typeface="Arial"/>
              <a:sym typeface="Arial"/>
            </a:endParaRPr>
          </a:p>
        </p:txBody>
      </p:sp>
      <p:pic>
        <p:nvPicPr>
          <p:cNvPr id="205" name="Google Shape;205;p7"/>
          <p:cNvPicPr preferRelativeResize="0"/>
          <p:nvPr/>
        </p:nvPicPr>
        <p:blipFill rotWithShape="1">
          <a:blip r:embed="rId4">
            <a:alphaModFix/>
          </a:blip>
          <a:srcRect b="0" l="0" r="0" t="0"/>
          <a:stretch/>
        </p:blipFill>
        <p:spPr>
          <a:xfrm>
            <a:off x="1370414" y="8943014"/>
            <a:ext cx="1684513" cy="481167"/>
          </a:xfrm>
          <a:prstGeom prst="rect">
            <a:avLst/>
          </a:prstGeom>
          <a:noFill/>
          <a:ln>
            <a:noFill/>
          </a:ln>
        </p:spPr>
      </p:pic>
      <p:pic>
        <p:nvPicPr>
          <p:cNvPr id="206" name="Google Shape;206;p7"/>
          <p:cNvPicPr preferRelativeResize="0"/>
          <p:nvPr/>
        </p:nvPicPr>
        <p:blipFill rotWithShape="1">
          <a:blip r:embed="rId5">
            <a:alphaModFix/>
          </a:blip>
          <a:srcRect b="0" l="0" r="0" t="0"/>
          <a:stretch/>
        </p:blipFill>
        <p:spPr>
          <a:xfrm>
            <a:off x="228600" y="8912117"/>
            <a:ext cx="1066800" cy="512064"/>
          </a:xfrm>
          <a:prstGeom prst="rect">
            <a:avLst/>
          </a:prstGeom>
          <a:noFill/>
          <a:ln>
            <a:noFill/>
          </a:ln>
        </p:spPr>
      </p:pic>
      <p:sp>
        <p:nvSpPr>
          <p:cNvPr id="207" name="Google Shape;207;p7"/>
          <p:cNvSpPr txBox="1"/>
          <p:nvPr/>
        </p:nvSpPr>
        <p:spPr>
          <a:xfrm>
            <a:off x="903420" y="2518719"/>
            <a:ext cx="12244544" cy="4547527"/>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lang="lv-LV" sz="2800">
                <a:solidFill>
                  <a:srgbClr val="243255"/>
                </a:solidFill>
                <a:latin typeface="Calibri"/>
                <a:ea typeface="Calibri"/>
                <a:cs typeface="Calibri"/>
                <a:sym typeface="Calibri"/>
              </a:rPr>
              <a:t>Tehnoloģiju attīstība pēdējos gados ir bijusi tik nozīmīga, ka tagad ir grūti iedomāties uzņēmumu un tā darbību bez tādiem resursiem kā platformas, sistēmas un lietojumprogrammas, lai garantētu savus pakalpojumus. Neatkarīgi no tā, vai tie ir mazi, vidēji vai lieli uzņēmumi, IKT resursi ir ļoti noderīgi attiecībā uz sadali un sadarbību.</a:t>
            </a:r>
            <a:endParaRPr sz="2800">
              <a:solidFill>
                <a:schemeClr val="dk1"/>
              </a:solidFill>
              <a:latin typeface="Times New Roman"/>
              <a:ea typeface="Times New Roman"/>
              <a:cs typeface="Times New Roman"/>
              <a:sym typeface="Times New Roman"/>
            </a:endParaRPr>
          </a:p>
          <a:p>
            <a:pPr indent="0" lvl="0" marL="0" marR="0" rtl="0" algn="just">
              <a:lnSpc>
                <a:spcPct val="150000"/>
              </a:lnSpc>
              <a:spcBef>
                <a:spcPts val="0"/>
              </a:spcBef>
              <a:spcAft>
                <a:spcPts val="0"/>
              </a:spcAft>
              <a:buNone/>
            </a:pPr>
            <a:r>
              <a:rPr lang="lv-LV" sz="2800">
                <a:solidFill>
                  <a:srgbClr val="243255"/>
                </a:solidFill>
                <a:latin typeface="Calibri"/>
                <a:ea typeface="Calibri"/>
                <a:cs typeface="Calibri"/>
                <a:sym typeface="Calibri"/>
              </a:rPr>
              <a:t>IKT pasaule ir ļoti plaša un daudzveidīga, un tos visus nav iespējams klasificēt vienā sarakstā, taču, lūk, daži no tiem, kas palīdz veicināt komandas darbu.</a:t>
            </a:r>
            <a:endParaRPr sz="2800">
              <a:solidFill>
                <a:schemeClr val="dk1"/>
              </a:solidFill>
              <a:latin typeface="Times New Roman"/>
              <a:ea typeface="Times New Roman"/>
              <a:cs typeface="Times New Roman"/>
              <a:sym typeface="Times New Roman"/>
            </a:endParaRPr>
          </a:p>
        </p:txBody>
      </p:sp>
      <p:sp>
        <p:nvSpPr>
          <p:cNvPr id="208" name="Google Shape;208;p7"/>
          <p:cNvSpPr txBox="1"/>
          <p:nvPr/>
        </p:nvSpPr>
        <p:spPr>
          <a:xfrm>
            <a:off x="903420" y="708614"/>
            <a:ext cx="12244544" cy="629660"/>
          </a:xfrm>
          <a:prstGeom prst="rect">
            <a:avLst/>
          </a:prstGeom>
          <a:noFill/>
          <a:ln>
            <a:noFill/>
          </a:ln>
        </p:spPr>
        <p:txBody>
          <a:bodyPr anchorCtr="0" anchor="t" bIns="0" lIns="0" spcFirstLastPara="1" rIns="0" wrap="square" tIns="13950">
            <a:spAutoFit/>
          </a:bodyPr>
          <a:lstStyle/>
          <a:p>
            <a:pPr indent="0" lvl="0" marL="0" marR="0" rtl="0" algn="l">
              <a:spcBef>
                <a:spcPts val="0"/>
              </a:spcBef>
              <a:spcAft>
                <a:spcPts val="0"/>
              </a:spcAft>
              <a:buNone/>
            </a:pPr>
            <a:r>
              <a:rPr b="1" lang="lv-LV" sz="4000">
                <a:solidFill>
                  <a:srgbClr val="E12227"/>
                </a:solidFill>
                <a:latin typeface="Calibri"/>
                <a:ea typeface="Calibri"/>
                <a:cs typeface="Calibri"/>
                <a:sym typeface="Calibri"/>
              </a:rPr>
              <a:t>Komandas darbs, izmantojot IKT rīkus</a:t>
            </a:r>
            <a:endParaRPr b="1" sz="4000">
              <a:solidFill>
                <a:srgbClr val="E12227"/>
              </a:solidFill>
              <a:latin typeface="Calibri"/>
              <a:ea typeface="Calibri"/>
              <a:cs typeface="Calibri"/>
              <a:sym typeface="Calibri"/>
            </a:endParaRPr>
          </a:p>
        </p:txBody>
      </p:sp>
    </p:spTree>
  </p:cSld>
  <p:clrMapOvr>
    <a:masterClrMapping/>
  </p:clrMapOvr>
  <mc:AlternateContent>
    <mc:Choice Requires="p14">
      <p:transition spd="slow" p14:dur="1300">
        <p14:pan dir="u"/>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08"/>
                                        </p:tgtEl>
                                        <p:attrNameLst>
                                          <p:attrName>style.visibility</p:attrName>
                                        </p:attrNameLst>
                                      </p:cBhvr>
                                      <p:to>
                                        <p:strVal val="visible"/>
                                      </p:to>
                                    </p:set>
                                    <p:animEffect filter="fade" transition="in">
                                      <p:cBhvr>
                                        <p:cTn dur="500"/>
                                        <p:tgtEl>
                                          <p:spTgt spid="208"/>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02"/>
                                        </p:tgtEl>
                                        <p:attrNameLst>
                                          <p:attrName>style.visibility</p:attrName>
                                        </p:attrNameLst>
                                      </p:cBhvr>
                                      <p:to>
                                        <p:strVal val="visible"/>
                                      </p:to>
                                    </p:set>
                                    <p:animEffect filter="fade" transition="in">
                                      <p:cBhvr>
                                        <p:cTn dur="500"/>
                                        <p:tgtEl>
                                          <p:spTgt spid="202"/>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03"/>
                                        </p:tgtEl>
                                        <p:attrNameLst>
                                          <p:attrName>style.visibility</p:attrName>
                                        </p:attrNameLst>
                                      </p:cBhvr>
                                      <p:to>
                                        <p:strVal val="visible"/>
                                      </p:to>
                                    </p:set>
                                    <p:animEffect filter="fade" transition="in">
                                      <p:cBhvr>
                                        <p:cTn dur="500"/>
                                        <p:tgtEl>
                                          <p:spTgt spid="2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7"/>
                                        </p:tgtEl>
                                        <p:attrNameLst>
                                          <p:attrName>style.visibility</p:attrName>
                                        </p:attrNameLst>
                                      </p:cBhvr>
                                      <p:to>
                                        <p:strVal val="visible"/>
                                      </p:to>
                                    </p:set>
                                    <p:animEffect filter="fade" transition="in">
                                      <p:cBhvr>
                                        <p:cTn dur="500"/>
                                        <p:tgtEl>
                                          <p:spTgt spid="207"/>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01"/>
                                        </p:tgtEl>
                                        <p:attrNameLst>
                                          <p:attrName>style.visibility</p:attrName>
                                        </p:attrNameLst>
                                      </p:cBhvr>
                                      <p:to>
                                        <p:strVal val="visible"/>
                                      </p:to>
                                    </p:set>
                                    <p:animEffect filter="fade" transition="in">
                                      <p:cBhvr>
                                        <p:cTn dur="500"/>
                                        <p:tgtEl>
                                          <p:spTgt spid="20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pic>
        <p:nvPicPr>
          <p:cNvPr descr="E-mail Marketing | More" id="214" name="Google Shape;214;p8"/>
          <p:cNvPicPr preferRelativeResize="0"/>
          <p:nvPr/>
        </p:nvPicPr>
        <p:blipFill rotWithShape="1">
          <a:blip r:embed="rId3">
            <a:alphaModFix/>
          </a:blip>
          <a:srcRect b="9871" l="5954" r="4172" t="12083"/>
          <a:stretch/>
        </p:blipFill>
        <p:spPr>
          <a:xfrm>
            <a:off x="11125200" y="3467100"/>
            <a:ext cx="6899564" cy="4656339"/>
          </a:xfrm>
          <a:prstGeom prst="rect">
            <a:avLst/>
          </a:prstGeom>
          <a:noFill/>
          <a:ln>
            <a:noFill/>
          </a:ln>
        </p:spPr>
      </p:pic>
      <p:sp>
        <p:nvSpPr>
          <p:cNvPr id="215" name="Google Shape;215;p8"/>
          <p:cNvSpPr txBox="1"/>
          <p:nvPr/>
        </p:nvSpPr>
        <p:spPr>
          <a:xfrm>
            <a:off x="14554200" y="647700"/>
            <a:ext cx="3297555" cy="751488"/>
          </a:xfrm>
          <a:prstGeom prst="rect">
            <a:avLst/>
          </a:prstGeom>
          <a:noFill/>
          <a:ln>
            <a:noFill/>
          </a:ln>
        </p:spPr>
        <p:txBody>
          <a:bodyPr anchorCtr="0" anchor="t" bIns="0" lIns="0" spcFirstLastPara="1" rIns="0" wrap="square" tIns="12700">
            <a:spAutoFit/>
          </a:bodyPr>
          <a:lstStyle/>
          <a:p>
            <a:pPr indent="0" lvl="0" marL="0" marR="0" rtl="0" algn="l">
              <a:spcBef>
                <a:spcPts val="0"/>
              </a:spcBef>
              <a:spcAft>
                <a:spcPts val="0"/>
              </a:spcAft>
              <a:buNone/>
            </a:pPr>
            <a:r>
              <a:rPr b="1" i="0" lang="lv-LV" sz="4800">
                <a:solidFill>
                  <a:srgbClr val="152D54"/>
                </a:solidFill>
                <a:latin typeface="Calibri"/>
                <a:ea typeface="Calibri"/>
                <a:cs typeface="Calibri"/>
                <a:sym typeface="Calibri"/>
              </a:rPr>
              <a:t>1. nodaļa</a:t>
            </a:r>
            <a:endParaRPr b="1" i="0" sz="9000">
              <a:solidFill>
                <a:srgbClr val="152D54"/>
              </a:solidFill>
              <a:latin typeface="Calibri"/>
              <a:ea typeface="Calibri"/>
              <a:cs typeface="Calibri"/>
              <a:sym typeface="Calibri"/>
            </a:endParaRPr>
          </a:p>
        </p:txBody>
      </p:sp>
      <p:sp>
        <p:nvSpPr>
          <p:cNvPr id="216" name="Google Shape;216;p8"/>
          <p:cNvSpPr txBox="1"/>
          <p:nvPr/>
        </p:nvSpPr>
        <p:spPr>
          <a:xfrm>
            <a:off x="228600" y="9563100"/>
            <a:ext cx="125730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lv-LV" sz="1400" u="none" strike="noStrike">
                <a:solidFill>
                  <a:schemeClr val="lt1"/>
                </a:solidFill>
                <a:latin typeface="Arial"/>
                <a:ea typeface="Arial"/>
                <a:cs typeface="Arial"/>
                <a:sym typeface="Arial"/>
              </a:rPr>
              <a:t>Ar Eiropas Savienības Erasmus + programmas atbalstu. Šis dokuments un tā saturs informācijas tikai autoru viedokli, un Komisiju nevar saukt atspoguļo sektoru atbildības par jebkādu ietvertās tajā... izmantošanu.</a:t>
            </a:r>
            <a:endParaRPr sz="1400">
              <a:solidFill>
                <a:schemeClr val="lt1"/>
              </a:solidFill>
              <a:latin typeface="Arial"/>
              <a:ea typeface="Arial"/>
              <a:cs typeface="Arial"/>
              <a:sym typeface="Arial"/>
            </a:endParaRPr>
          </a:p>
        </p:txBody>
      </p:sp>
      <p:pic>
        <p:nvPicPr>
          <p:cNvPr id="217" name="Google Shape;217;p8"/>
          <p:cNvPicPr preferRelativeResize="0"/>
          <p:nvPr/>
        </p:nvPicPr>
        <p:blipFill rotWithShape="1">
          <a:blip r:embed="rId4">
            <a:alphaModFix/>
          </a:blip>
          <a:srcRect b="0" l="0" r="0" t="0"/>
          <a:stretch/>
        </p:blipFill>
        <p:spPr>
          <a:xfrm>
            <a:off x="1370414" y="8943014"/>
            <a:ext cx="1684513" cy="481167"/>
          </a:xfrm>
          <a:prstGeom prst="rect">
            <a:avLst/>
          </a:prstGeom>
          <a:noFill/>
          <a:ln>
            <a:noFill/>
          </a:ln>
        </p:spPr>
      </p:pic>
      <p:pic>
        <p:nvPicPr>
          <p:cNvPr id="218" name="Google Shape;218;p8"/>
          <p:cNvPicPr preferRelativeResize="0"/>
          <p:nvPr/>
        </p:nvPicPr>
        <p:blipFill rotWithShape="1">
          <a:blip r:embed="rId5">
            <a:alphaModFix/>
          </a:blip>
          <a:srcRect b="0" l="0" r="0" t="0"/>
          <a:stretch/>
        </p:blipFill>
        <p:spPr>
          <a:xfrm>
            <a:off x="228600" y="8912117"/>
            <a:ext cx="1066800" cy="512064"/>
          </a:xfrm>
          <a:prstGeom prst="rect">
            <a:avLst/>
          </a:prstGeom>
          <a:noFill/>
          <a:ln>
            <a:noFill/>
          </a:ln>
        </p:spPr>
      </p:pic>
      <p:sp>
        <p:nvSpPr>
          <p:cNvPr id="219" name="Google Shape;219;p8"/>
          <p:cNvSpPr txBox="1"/>
          <p:nvPr/>
        </p:nvSpPr>
        <p:spPr>
          <a:xfrm>
            <a:off x="875711" y="1866900"/>
            <a:ext cx="11240089" cy="3257174"/>
          </a:xfrm>
          <a:prstGeom prst="rect">
            <a:avLst/>
          </a:prstGeom>
          <a:noFill/>
          <a:ln>
            <a:noFill/>
          </a:ln>
        </p:spPr>
        <p:txBody>
          <a:bodyPr anchorCtr="0" anchor="t" bIns="45700" lIns="91425" spcFirstLastPara="1" rIns="91425" wrap="square" tIns="45700">
            <a:spAutoFit/>
          </a:bodyPr>
          <a:lstStyle/>
          <a:p>
            <a:pPr indent="-285750" lvl="0" marL="285750" marR="0" rtl="0" algn="just">
              <a:lnSpc>
                <a:spcPct val="150000"/>
              </a:lnSpc>
              <a:spcBef>
                <a:spcPts val="0"/>
              </a:spcBef>
              <a:spcAft>
                <a:spcPts val="0"/>
              </a:spcAft>
              <a:buClr>
                <a:srgbClr val="243255"/>
              </a:buClr>
              <a:buSzPts val="2800"/>
              <a:buFont typeface="Calibri"/>
              <a:buChar char="-"/>
            </a:pPr>
            <a:r>
              <a:rPr b="1" lang="lv-LV" sz="2800">
                <a:solidFill>
                  <a:srgbClr val="243255"/>
                </a:solidFill>
                <a:latin typeface="Calibri"/>
                <a:ea typeface="Calibri"/>
                <a:cs typeface="Calibri"/>
                <a:sym typeface="Calibri"/>
              </a:rPr>
              <a:t>Projektu pārvaldības:</a:t>
            </a:r>
            <a:endParaRPr/>
          </a:p>
          <a:p>
            <a:pPr indent="0" lvl="0" marL="0" marR="0" rtl="0" algn="just">
              <a:lnSpc>
                <a:spcPct val="150000"/>
              </a:lnSpc>
              <a:spcBef>
                <a:spcPts val="0"/>
              </a:spcBef>
              <a:spcAft>
                <a:spcPts val="0"/>
              </a:spcAft>
              <a:buNone/>
            </a:pPr>
            <a:r>
              <a:rPr lang="lv-LV" sz="2800">
                <a:solidFill>
                  <a:srgbClr val="243255"/>
                </a:solidFill>
                <a:latin typeface="Calibri"/>
                <a:ea typeface="Calibri"/>
                <a:cs typeface="Calibri"/>
                <a:sym typeface="Calibri"/>
              </a:rPr>
              <a:t>Projektu vadības rīki ir būtiska komandas vadības procesa daļa. Pateicoties tiem, mēs varam nodrošināt labu uzdevumu sadali starp kolēģiem. Starp pazīstamākajiem projektu vadības IKT mēs varam atrast tālāk minētos:</a:t>
            </a:r>
            <a:endParaRPr sz="2800">
              <a:solidFill>
                <a:schemeClr val="dk1"/>
              </a:solidFill>
              <a:latin typeface="Calibri"/>
              <a:ea typeface="Calibri"/>
              <a:cs typeface="Calibri"/>
              <a:sym typeface="Calibri"/>
            </a:endParaRPr>
          </a:p>
          <a:p>
            <a:pPr indent="0" lvl="0" marL="0" marR="0" rtl="0" algn="just">
              <a:lnSpc>
                <a:spcPct val="150000"/>
              </a:lnSpc>
              <a:spcBef>
                <a:spcPts val="0"/>
              </a:spcBef>
              <a:spcAft>
                <a:spcPts val="0"/>
              </a:spcAft>
              <a:buNone/>
            </a:pPr>
            <a:r>
              <a:t/>
            </a:r>
            <a:endParaRPr b="1" sz="2800">
              <a:solidFill>
                <a:srgbClr val="243255"/>
              </a:solidFill>
              <a:latin typeface="Calibri"/>
              <a:ea typeface="Calibri"/>
              <a:cs typeface="Calibri"/>
              <a:sym typeface="Calibri"/>
            </a:endParaRPr>
          </a:p>
        </p:txBody>
      </p:sp>
      <p:sp>
        <p:nvSpPr>
          <p:cNvPr id="220" name="Google Shape;220;p8"/>
          <p:cNvSpPr txBox="1"/>
          <p:nvPr/>
        </p:nvSpPr>
        <p:spPr>
          <a:xfrm>
            <a:off x="903420" y="708614"/>
            <a:ext cx="12244544" cy="629660"/>
          </a:xfrm>
          <a:prstGeom prst="rect">
            <a:avLst/>
          </a:prstGeom>
          <a:noFill/>
          <a:ln>
            <a:noFill/>
          </a:ln>
        </p:spPr>
        <p:txBody>
          <a:bodyPr anchorCtr="0" anchor="t" bIns="0" lIns="0" spcFirstLastPara="1" rIns="0" wrap="square" tIns="13950">
            <a:spAutoFit/>
          </a:bodyPr>
          <a:lstStyle/>
          <a:p>
            <a:pPr indent="0" lvl="0" marL="0" marR="0" rtl="0" algn="l">
              <a:spcBef>
                <a:spcPts val="0"/>
              </a:spcBef>
              <a:spcAft>
                <a:spcPts val="0"/>
              </a:spcAft>
              <a:buNone/>
            </a:pPr>
            <a:r>
              <a:rPr b="1" lang="lv-LV" sz="4000">
                <a:solidFill>
                  <a:srgbClr val="E12227"/>
                </a:solidFill>
                <a:latin typeface="Calibri"/>
                <a:ea typeface="Calibri"/>
                <a:cs typeface="Calibri"/>
                <a:sym typeface="Calibri"/>
              </a:rPr>
              <a:t>Komandas darbs, izmantojot IKT rīkus</a:t>
            </a:r>
            <a:endParaRPr b="1" sz="4000">
              <a:solidFill>
                <a:srgbClr val="E12227"/>
              </a:solidFill>
              <a:latin typeface="Calibri"/>
              <a:ea typeface="Calibri"/>
              <a:cs typeface="Calibri"/>
              <a:sym typeface="Calibri"/>
            </a:endParaRPr>
          </a:p>
        </p:txBody>
      </p:sp>
    </p:spTree>
  </p:cSld>
  <p:clrMapOvr>
    <a:masterClrMapping/>
  </p:clrMapOvr>
  <p:transition spd="slow">
    <p:randomBar dir="vert"/>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20"/>
                                        </p:tgtEl>
                                        <p:attrNameLst>
                                          <p:attrName>style.visibility</p:attrName>
                                        </p:attrNameLst>
                                      </p:cBhvr>
                                      <p:to>
                                        <p:strVal val="visible"/>
                                      </p:to>
                                    </p:set>
                                    <p:animEffect filter="fade" transition="in">
                                      <p:cBhvr>
                                        <p:cTn dur="500"/>
                                        <p:tgtEl>
                                          <p:spTgt spid="220"/>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15"/>
                                        </p:tgtEl>
                                        <p:attrNameLst>
                                          <p:attrName>style.visibility</p:attrName>
                                        </p:attrNameLst>
                                      </p:cBhvr>
                                      <p:to>
                                        <p:strVal val="visible"/>
                                      </p:to>
                                    </p:set>
                                    <p:animEffect filter="fade" transition="in">
                                      <p:cBhvr>
                                        <p:cTn dur="500"/>
                                        <p:tgtEl>
                                          <p:spTgt spid="21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9"/>
                                        </p:tgtEl>
                                        <p:attrNameLst>
                                          <p:attrName>style.visibility</p:attrName>
                                        </p:attrNameLst>
                                      </p:cBhvr>
                                      <p:to>
                                        <p:strVal val="visible"/>
                                      </p:to>
                                    </p:set>
                                    <p:animEffect filter="fade" transition="in">
                                      <p:cBhvr>
                                        <p:cTn dur="500"/>
                                        <p:tgtEl>
                                          <p:spTgt spid="219"/>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14"/>
                                        </p:tgtEl>
                                        <p:attrNameLst>
                                          <p:attrName>style.visibility</p:attrName>
                                        </p:attrNameLst>
                                      </p:cBhvr>
                                      <p:to>
                                        <p:strVal val="visible"/>
                                      </p:to>
                                    </p:set>
                                    <p:animEffect filter="fade" transition="in">
                                      <p:cBhvr>
                                        <p:cTn dur="1000"/>
                                        <p:tgtEl>
                                          <p:spTgt spid="21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9"/>
          <p:cNvSpPr txBox="1"/>
          <p:nvPr/>
        </p:nvSpPr>
        <p:spPr>
          <a:xfrm>
            <a:off x="228600" y="9563100"/>
            <a:ext cx="125730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lv-LV" sz="1400" u="none" strike="noStrike">
                <a:solidFill>
                  <a:schemeClr val="lt1"/>
                </a:solidFill>
                <a:latin typeface="Arial"/>
                <a:ea typeface="Arial"/>
                <a:cs typeface="Arial"/>
                <a:sym typeface="Arial"/>
              </a:rPr>
              <a:t>Ar Eiropas Savienības Erasmus + programmas atbalstu. Šis dokuments un tā saturs informācijas tikai autoru viedokli, un Komisiju nevar saukt atspoguļo sektoru atbildības par jebkādu ietvertās tajā... izmantošanu.</a:t>
            </a:r>
            <a:endParaRPr sz="1400">
              <a:solidFill>
                <a:schemeClr val="lt1"/>
              </a:solidFill>
              <a:latin typeface="Arial"/>
              <a:ea typeface="Arial"/>
              <a:cs typeface="Arial"/>
              <a:sym typeface="Arial"/>
            </a:endParaRPr>
          </a:p>
        </p:txBody>
      </p:sp>
      <p:pic>
        <p:nvPicPr>
          <p:cNvPr id="227" name="Google Shape;227;p9"/>
          <p:cNvPicPr preferRelativeResize="0"/>
          <p:nvPr/>
        </p:nvPicPr>
        <p:blipFill rotWithShape="1">
          <a:blip r:embed="rId3">
            <a:alphaModFix/>
          </a:blip>
          <a:srcRect b="0" l="0" r="0" t="0"/>
          <a:stretch/>
        </p:blipFill>
        <p:spPr>
          <a:xfrm>
            <a:off x="1370414" y="8943014"/>
            <a:ext cx="1684513" cy="481167"/>
          </a:xfrm>
          <a:prstGeom prst="rect">
            <a:avLst/>
          </a:prstGeom>
          <a:noFill/>
          <a:ln>
            <a:noFill/>
          </a:ln>
        </p:spPr>
      </p:pic>
      <p:pic>
        <p:nvPicPr>
          <p:cNvPr id="228" name="Google Shape;228;p9"/>
          <p:cNvPicPr preferRelativeResize="0"/>
          <p:nvPr/>
        </p:nvPicPr>
        <p:blipFill rotWithShape="1">
          <a:blip r:embed="rId4">
            <a:alphaModFix/>
          </a:blip>
          <a:srcRect b="0" l="0" r="0" t="0"/>
          <a:stretch/>
        </p:blipFill>
        <p:spPr>
          <a:xfrm>
            <a:off x="228600" y="8912117"/>
            <a:ext cx="1066800" cy="512064"/>
          </a:xfrm>
          <a:prstGeom prst="rect">
            <a:avLst/>
          </a:prstGeom>
          <a:noFill/>
          <a:ln>
            <a:noFill/>
          </a:ln>
        </p:spPr>
      </p:pic>
      <p:sp>
        <p:nvSpPr>
          <p:cNvPr id="229" name="Google Shape;229;p9"/>
          <p:cNvSpPr txBox="1"/>
          <p:nvPr/>
        </p:nvSpPr>
        <p:spPr>
          <a:xfrm>
            <a:off x="903420" y="3675657"/>
            <a:ext cx="11708278" cy="2610843"/>
          </a:xfrm>
          <a:prstGeom prst="rect">
            <a:avLst/>
          </a:prstGeom>
          <a:noFill/>
          <a:ln>
            <a:noFill/>
          </a:ln>
        </p:spPr>
        <p:txBody>
          <a:bodyPr anchorCtr="0" anchor="t" bIns="45700" lIns="91425" spcFirstLastPara="1" rIns="91425" wrap="square" tIns="45700">
            <a:spAutoFit/>
          </a:bodyPr>
          <a:lstStyle/>
          <a:p>
            <a:pPr indent="-342900" lvl="0" marL="342900" marR="0" rtl="0" algn="just">
              <a:lnSpc>
                <a:spcPct val="150000"/>
              </a:lnSpc>
              <a:spcBef>
                <a:spcPts val="0"/>
              </a:spcBef>
              <a:spcAft>
                <a:spcPts val="0"/>
              </a:spcAft>
              <a:buClr>
                <a:srgbClr val="243255"/>
              </a:buClr>
              <a:buSzPts val="2800"/>
              <a:buFont typeface="Noto Sans Symbols"/>
              <a:buChar char="∙"/>
            </a:pPr>
            <a:r>
              <a:rPr b="1" lang="lv-LV" sz="2800">
                <a:solidFill>
                  <a:srgbClr val="243255"/>
                </a:solidFill>
                <a:latin typeface="Calibri"/>
                <a:ea typeface="Calibri"/>
                <a:cs typeface="Calibri"/>
                <a:sym typeface="Calibri"/>
              </a:rPr>
              <a:t>Asana:</a:t>
            </a:r>
            <a:r>
              <a:rPr lang="lv-LV" sz="2800">
                <a:solidFill>
                  <a:srgbClr val="243255"/>
                </a:solidFill>
                <a:latin typeface="Calibri"/>
                <a:ea typeface="Calibri"/>
                <a:cs typeface="Calibri"/>
                <a:sym typeface="Calibri"/>
              </a:rPr>
              <a:t> Asana ir tīmeklī bāzēta platforma, kas var palīdzēt plānot un organizēt visu, kas saistīts ar komandas darbu. Turklāt tā var darboties arī kā sadarbības instrumentus. Tā koordinē uzdevumus, akcijas, plānus, organizē un seko līdzi projekta norisei, pie kā katrs dalībnieks strādā.</a:t>
            </a:r>
            <a:endParaRPr sz="2800">
              <a:solidFill>
                <a:schemeClr val="dk1"/>
              </a:solidFill>
              <a:latin typeface="Calibri"/>
              <a:ea typeface="Calibri"/>
              <a:cs typeface="Calibri"/>
              <a:sym typeface="Calibri"/>
            </a:endParaRPr>
          </a:p>
        </p:txBody>
      </p:sp>
      <p:sp>
        <p:nvSpPr>
          <p:cNvPr id="230" name="Google Shape;230;p9"/>
          <p:cNvSpPr txBox="1"/>
          <p:nvPr/>
        </p:nvSpPr>
        <p:spPr>
          <a:xfrm>
            <a:off x="14630400" y="647700"/>
            <a:ext cx="3221355" cy="751488"/>
          </a:xfrm>
          <a:prstGeom prst="rect">
            <a:avLst/>
          </a:prstGeom>
          <a:noFill/>
          <a:ln>
            <a:noFill/>
          </a:ln>
        </p:spPr>
        <p:txBody>
          <a:bodyPr anchorCtr="0" anchor="t" bIns="0" lIns="0" spcFirstLastPara="1" rIns="0" wrap="square" tIns="12700">
            <a:spAutoFit/>
          </a:bodyPr>
          <a:lstStyle/>
          <a:p>
            <a:pPr indent="0" lvl="0" marL="0" marR="0" rtl="0" algn="l">
              <a:spcBef>
                <a:spcPts val="0"/>
              </a:spcBef>
              <a:spcAft>
                <a:spcPts val="0"/>
              </a:spcAft>
              <a:buNone/>
            </a:pPr>
            <a:r>
              <a:rPr b="1" i="0" lang="lv-LV" sz="4800">
                <a:solidFill>
                  <a:srgbClr val="152D54"/>
                </a:solidFill>
                <a:latin typeface="Calibri"/>
                <a:ea typeface="Calibri"/>
                <a:cs typeface="Calibri"/>
                <a:sym typeface="Calibri"/>
              </a:rPr>
              <a:t>1. nodaļa</a:t>
            </a:r>
            <a:endParaRPr b="1" i="0" sz="9000">
              <a:solidFill>
                <a:srgbClr val="152D54"/>
              </a:solidFill>
              <a:latin typeface="Calibri"/>
              <a:ea typeface="Calibri"/>
              <a:cs typeface="Calibri"/>
              <a:sym typeface="Calibri"/>
            </a:endParaRPr>
          </a:p>
        </p:txBody>
      </p:sp>
      <p:sp>
        <p:nvSpPr>
          <p:cNvPr id="231" name="Google Shape;231;p9"/>
          <p:cNvSpPr txBox="1"/>
          <p:nvPr/>
        </p:nvSpPr>
        <p:spPr>
          <a:xfrm>
            <a:off x="903420" y="708614"/>
            <a:ext cx="12244544" cy="629660"/>
          </a:xfrm>
          <a:prstGeom prst="rect">
            <a:avLst/>
          </a:prstGeom>
          <a:noFill/>
          <a:ln>
            <a:noFill/>
          </a:ln>
        </p:spPr>
        <p:txBody>
          <a:bodyPr anchorCtr="0" anchor="t" bIns="0" lIns="0" spcFirstLastPara="1" rIns="0" wrap="square" tIns="13950">
            <a:spAutoFit/>
          </a:bodyPr>
          <a:lstStyle/>
          <a:p>
            <a:pPr indent="0" lvl="0" marL="0" marR="0" rtl="0" algn="l">
              <a:spcBef>
                <a:spcPts val="0"/>
              </a:spcBef>
              <a:spcAft>
                <a:spcPts val="0"/>
              </a:spcAft>
              <a:buNone/>
            </a:pPr>
            <a:r>
              <a:rPr b="1" lang="lv-LV" sz="4000">
                <a:solidFill>
                  <a:srgbClr val="E12227"/>
                </a:solidFill>
                <a:latin typeface="Calibri"/>
                <a:ea typeface="Calibri"/>
                <a:cs typeface="Calibri"/>
                <a:sym typeface="Calibri"/>
              </a:rPr>
              <a:t>Komandas darbs, izmantojot IKT rīkus</a:t>
            </a:r>
            <a:endParaRPr b="1" sz="4000">
              <a:solidFill>
                <a:srgbClr val="E12227"/>
              </a:solidFill>
              <a:latin typeface="Calibri"/>
              <a:ea typeface="Calibri"/>
              <a:cs typeface="Calibri"/>
              <a:sym typeface="Calibri"/>
            </a:endParaRPr>
          </a:p>
        </p:txBody>
      </p:sp>
      <p:pic>
        <p:nvPicPr>
          <p:cNvPr descr="Asana (programari) - Viquipèdia, l&amp;#39;enciclopèdia lliure" id="232" name="Google Shape;232;p9"/>
          <p:cNvPicPr preferRelativeResize="0"/>
          <p:nvPr/>
        </p:nvPicPr>
        <p:blipFill rotWithShape="1">
          <a:blip r:embed="rId5">
            <a:alphaModFix/>
          </a:blip>
          <a:srcRect b="0" l="0" r="0" t="0"/>
          <a:stretch/>
        </p:blipFill>
        <p:spPr>
          <a:xfrm>
            <a:off x="903420" y="1634325"/>
            <a:ext cx="2845710" cy="1878168"/>
          </a:xfrm>
          <a:prstGeom prst="rect">
            <a:avLst/>
          </a:prstGeom>
          <a:noFill/>
          <a:ln>
            <a:noFill/>
          </a:ln>
        </p:spPr>
      </p:pic>
    </p:spTree>
  </p:cSld>
  <p:clrMapOvr>
    <a:masterClrMapping/>
  </p:clrMapOvr>
  <p:transition spd="med">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31"/>
                                        </p:tgtEl>
                                        <p:attrNameLst>
                                          <p:attrName>style.visibility</p:attrName>
                                        </p:attrNameLst>
                                      </p:cBhvr>
                                      <p:to>
                                        <p:strVal val="visible"/>
                                      </p:to>
                                    </p:set>
                                    <p:animEffect filter="fade" transition="in">
                                      <p:cBhvr>
                                        <p:cTn dur="500"/>
                                        <p:tgtEl>
                                          <p:spTgt spid="231"/>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30"/>
                                        </p:tgtEl>
                                        <p:attrNameLst>
                                          <p:attrName>style.visibility</p:attrName>
                                        </p:attrNameLst>
                                      </p:cBhvr>
                                      <p:to>
                                        <p:strVal val="visible"/>
                                      </p:to>
                                    </p:set>
                                    <p:animEffect filter="fade" transition="in">
                                      <p:cBhvr>
                                        <p:cTn dur="500"/>
                                        <p:tgtEl>
                                          <p:spTgt spid="23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2"/>
                                        </p:tgtEl>
                                        <p:attrNameLst>
                                          <p:attrName>style.visibility</p:attrName>
                                        </p:attrNameLst>
                                      </p:cBhvr>
                                      <p:to>
                                        <p:strVal val="visible"/>
                                      </p:to>
                                    </p:set>
                                    <p:animEffect filter="fade" transition="in">
                                      <p:cBhvr>
                                        <p:cTn dur="500"/>
                                        <p:tgtEl>
                                          <p:spTgt spid="232"/>
                                        </p:tgtEl>
                                      </p:cBhvr>
                                    </p:animEffect>
                                  </p:childTnLst>
                                </p:cTn>
                              </p:par>
                              <p:par>
                                <p:cTn fill="hold" nodeType="withEffect" presetClass="entr" presetID="10" presetSubtype="0">
                                  <p:stCondLst>
                                    <p:cond delay="0"/>
                                  </p:stCondLst>
                                  <p:childTnLst>
                                    <p:set>
                                      <p:cBhvr>
                                        <p:cTn dur="1" fill="hold">
                                          <p:stCondLst>
                                            <p:cond delay="0"/>
                                          </p:stCondLst>
                                        </p:cTn>
                                        <p:tgtEl>
                                          <p:spTgt spid="229"/>
                                        </p:tgtEl>
                                        <p:attrNameLst>
                                          <p:attrName>style.visibility</p:attrName>
                                        </p:attrNameLst>
                                      </p:cBhvr>
                                      <p:to>
                                        <p:strVal val="visible"/>
                                      </p:to>
                                    </p:set>
                                    <p:animEffect filter="fade" transition="in">
                                      <p:cBhvr>
                                        <p:cTn dur="500"/>
                                        <p:tgtEl>
                                          <p:spTgt spid="22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2021-03-19T11:51:00Z</dcterms:created>
  <dc:creator>Monija Koppola</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2021-03-19T00:00:00Z</vt:filetime>
  </property>
  <property fmtid="{D5CDD505-2E9C-101B-9397-08002B2CF9AE}" pid="3" name="Creator">
    <vt:lpwstr>Canva</vt:lpwstr>
  </property>
  <property fmtid="{D5CDD505-2E9C-101B-9397-08002B2CF9AE}" pid="4" name="LastSaved">
    <vt:filetime>2021-03-19T00:00:00Z</vt:filetime>
  </property>
</Properties>
</file>